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777" r:id="rId4"/>
  </p:sldMasterIdLst>
  <p:notesMasterIdLst>
    <p:notesMasterId r:id="rId10"/>
  </p:notesMasterIdLst>
  <p:handoutMasterIdLst>
    <p:handoutMasterId r:id="rId11"/>
  </p:handoutMasterIdLst>
  <p:sldIdLst>
    <p:sldId id="308" r:id="rId5"/>
    <p:sldId id="300" r:id="rId6"/>
    <p:sldId id="307" r:id="rId7"/>
    <p:sldId id="306" r:id="rId8"/>
    <p:sldId id="30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6264" userDrawn="1">
          <p15:clr>
            <a:srgbClr val="A4A3A4"/>
          </p15:clr>
        </p15:guide>
        <p15:guide id="2" orient="horz" pos="3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EDD2"/>
    <a:srgbClr val="E9FCFD"/>
    <a:srgbClr val="C1CCF6"/>
    <a:srgbClr val="D5BAEB"/>
    <a:srgbClr val="8E9DEF"/>
    <a:srgbClr val="A3E6FF"/>
    <a:srgbClr val="FFFFFF"/>
    <a:srgbClr val="E0B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17C8C9-936C-44D9-905F-DCF1B535FB5D}" v="7" dt="2024-05-30T20:46:13.3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57" autoAdjust="0"/>
  </p:normalViewPr>
  <p:slideViewPr>
    <p:cSldViewPr snapToGrid="0">
      <p:cViewPr varScale="1">
        <p:scale>
          <a:sx n="106" d="100"/>
          <a:sy n="106" d="100"/>
        </p:scale>
        <p:origin x="138" y="282"/>
      </p:cViewPr>
      <p:guideLst>
        <p:guide pos="6264"/>
        <p:guide orient="horz" pos="3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wdell, Stephanie S" userId="b4c8f2d4-c56c-4c13-b72b-5296d1b427f3" providerId="ADAL" clId="{4717C8C9-936C-44D9-905F-DCF1B535FB5D}"/>
    <pc:docChg chg="undo custSel delSld modSld sldOrd">
      <pc:chgData name="Dowdell, Stephanie S" userId="b4c8f2d4-c56c-4c13-b72b-5296d1b427f3" providerId="ADAL" clId="{4717C8C9-936C-44D9-905F-DCF1B535FB5D}" dt="2024-05-30T20:54:17.824" v="804" actId="47"/>
      <pc:docMkLst>
        <pc:docMk/>
      </pc:docMkLst>
      <pc:sldChg chg="addSp delSp modSp del mod ord">
        <pc:chgData name="Dowdell, Stephanie S" userId="b4c8f2d4-c56c-4c13-b72b-5296d1b427f3" providerId="ADAL" clId="{4717C8C9-936C-44D9-905F-DCF1B535FB5D}" dt="2024-05-30T20:54:17.824" v="804" actId="47"/>
        <pc:sldMkLst>
          <pc:docMk/>
          <pc:sldMk cId="526804436" sldId="279"/>
        </pc:sldMkLst>
        <pc:spChg chg="mod">
          <ac:chgData name="Dowdell, Stephanie S" userId="b4c8f2d4-c56c-4c13-b72b-5296d1b427f3" providerId="ADAL" clId="{4717C8C9-936C-44D9-905F-DCF1B535FB5D}" dt="2024-05-30T20:49:42.311" v="793" actId="1076"/>
          <ac:spMkLst>
            <pc:docMk/>
            <pc:sldMk cId="526804436" sldId="279"/>
            <ac:spMk id="13" creationId="{E5283D8E-47CC-8DD8-7A62-80BCD62577D3}"/>
          </ac:spMkLst>
        </pc:spChg>
        <pc:picChg chg="add del">
          <ac:chgData name="Dowdell, Stephanie S" userId="b4c8f2d4-c56c-4c13-b72b-5296d1b427f3" providerId="ADAL" clId="{4717C8C9-936C-44D9-905F-DCF1B535FB5D}" dt="2024-05-30T20:44:15.382" v="763" actId="478"/>
          <ac:picMkLst>
            <pc:docMk/>
            <pc:sldMk cId="526804436" sldId="279"/>
            <ac:picMk id="3" creationId="{977E4DBE-6DDD-11B4-7674-21FD879FA704}"/>
          </ac:picMkLst>
        </pc:picChg>
        <pc:picChg chg="add mod modCrop">
          <ac:chgData name="Dowdell, Stephanie S" userId="b4c8f2d4-c56c-4c13-b72b-5296d1b427f3" providerId="ADAL" clId="{4717C8C9-936C-44D9-905F-DCF1B535FB5D}" dt="2024-05-30T20:43:26.154" v="761"/>
          <ac:picMkLst>
            <pc:docMk/>
            <pc:sldMk cId="526804436" sldId="279"/>
            <ac:picMk id="4" creationId="{BE29B901-533A-41FC-337F-5AE612532575}"/>
          </ac:picMkLst>
        </pc:picChg>
        <pc:picChg chg="add mod modCrop">
          <ac:chgData name="Dowdell, Stephanie S" userId="b4c8f2d4-c56c-4c13-b72b-5296d1b427f3" providerId="ADAL" clId="{4717C8C9-936C-44D9-905F-DCF1B535FB5D}" dt="2024-05-30T20:50:01.275" v="799" actId="1076"/>
          <ac:picMkLst>
            <pc:docMk/>
            <pc:sldMk cId="526804436" sldId="279"/>
            <ac:picMk id="6" creationId="{6FF33660-7F26-BB9F-5ED5-2C6904EEFA0E}"/>
          </ac:picMkLst>
        </pc:picChg>
        <pc:picChg chg="add mod">
          <ac:chgData name="Dowdell, Stephanie S" userId="b4c8f2d4-c56c-4c13-b72b-5296d1b427f3" providerId="ADAL" clId="{4717C8C9-936C-44D9-905F-DCF1B535FB5D}" dt="2024-05-30T20:50:20.419" v="803" actId="14100"/>
          <ac:picMkLst>
            <pc:docMk/>
            <pc:sldMk cId="526804436" sldId="279"/>
            <ac:picMk id="15" creationId="{602786F9-ECD3-3B03-792A-9443D29E512D}"/>
          </ac:picMkLst>
        </pc:picChg>
        <pc:cxnChg chg="mod">
          <ac:chgData name="Dowdell, Stephanie S" userId="b4c8f2d4-c56c-4c13-b72b-5296d1b427f3" providerId="ADAL" clId="{4717C8C9-936C-44D9-905F-DCF1B535FB5D}" dt="2024-05-30T20:49:57.732" v="798" actId="1076"/>
          <ac:cxnSpMkLst>
            <pc:docMk/>
            <pc:sldMk cId="526804436" sldId="279"/>
            <ac:cxnSpMk id="7" creationId="{61DA98E3-059A-5794-4690-E92FA57E5AE8}"/>
          </ac:cxnSpMkLst>
        </pc:cxnChg>
      </pc:sldChg>
      <pc:sldChg chg="addSp delSp modSp del mod ord">
        <pc:chgData name="Dowdell, Stephanie S" userId="b4c8f2d4-c56c-4c13-b72b-5296d1b427f3" providerId="ADAL" clId="{4717C8C9-936C-44D9-905F-DCF1B535FB5D}" dt="2024-05-30T20:54:17.824" v="804" actId="47"/>
        <pc:sldMkLst>
          <pc:docMk/>
          <pc:sldMk cId="3718882873" sldId="282"/>
        </pc:sldMkLst>
        <pc:spChg chg="mod">
          <ac:chgData name="Dowdell, Stephanie S" userId="b4c8f2d4-c56c-4c13-b72b-5296d1b427f3" providerId="ADAL" clId="{4717C8C9-936C-44D9-905F-DCF1B535FB5D}" dt="2024-05-30T20:46:46.137" v="782" actId="1076"/>
          <ac:spMkLst>
            <pc:docMk/>
            <pc:sldMk cId="3718882873" sldId="282"/>
            <ac:spMk id="14" creationId="{8780021C-50EB-BC04-0EBE-A4F774D552C2}"/>
          </ac:spMkLst>
        </pc:spChg>
        <pc:picChg chg="del">
          <ac:chgData name="Dowdell, Stephanie S" userId="b4c8f2d4-c56c-4c13-b72b-5296d1b427f3" providerId="ADAL" clId="{4717C8C9-936C-44D9-905F-DCF1B535FB5D}" dt="2024-05-30T20:44:41.248" v="769" actId="478"/>
          <ac:picMkLst>
            <pc:docMk/>
            <pc:sldMk cId="3718882873" sldId="282"/>
            <ac:picMk id="3" creationId="{977E4DBE-6DDD-11B4-7674-21FD879FA704}"/>
          </ac:picMkLst>
        </pc:picChg>
        <pc:picChg chg="add del mod modCrop">
          <ac:chgData name="Dowdell, Stephanie S" userId="b4c8f2d4-c56c-4c13-b72b-5296d1b427f3" providerId="ADAL" clId="{4717C8C9-936C-44D9-905F-DCF1B535FB5D}" dt="2024-05-30T20:44:58.963" v="774" actId="478"/>
          <ac:picMkLst>
            <pc:docMk/>
            <pc:sldMk cId="3718882873" sldId="282"/>
            <ac:picMk id="4" creationId="{74A0A6F6-5BEC-1AFF-F905-5217295A6A85}"/>
          </ac:picMkLst>
        </pc:picChg>
        <pc:picChg chg="add mod">
          <ac:chgData name="Dowdell, Stephanie S" userId="b4c8f2d4-c56c-4c13-b72b-5296d1b427f3" providerId="ADAL" clId="{4717C8C9-936C-44D9-905F-DCF1B535FB5D}" dt="2024-05-30T20:46:19.276" v="778" actId="1076"/>
          <ac:picMkLst>
            <pc:docMk/>
            <pc:sldMk cId="3718882873" sldId="282"/>
            <ac:picMk id="6" creationId="{3AA85C74-3138-5BAF-755D-21381D934564}"/>
          </ac:picMkLst>
        </pc:picChg>
        <pc:cxnChg chg="mod">
          <ac:chgData name="Dowdell, Stephanie S" userId="b4c8f2d4-c56c-4c13-b72b-5296d1b427f3" providerId="ADAL" clId="{4717C8C9-936C-44D9-905F-DCF1B535FB5D}" dt="2024-05-30T20:47:03.295" v="784" actId="14100"/>
          <ac:cxnSpMkLst>
            <pc:docMk/>
            <pc:sldMk cId="3718882873" sldId="282"/>
            <ac:cxnSpMk id="10" creationId="{12657F5C-666F-BDF1-D7CC-5AEF2A3E4B75}"/>
          </ac:cxnSpMkLst>
        </pc:cxnChg>
      </pc:sldChg>
      <pc:sldChg chg="modSp mod">
        <pc:chgData name="Dowdell, Stephanie S" userId="b4c8f2d4-c56c-4c13-b72b-5296d1b427f3" providerId="ADAL" clId="{4717C8C9-936C-44D9-905F-DCF1B535FB5D}" dt="2024-05-28T19:54:10.509" v="513" actId="20577"/>
        <pc:sldMkLst>
          <pc:docMk/>
          <pc:sldMk cId="3114687418" sldId="300"/>
        </pc:sldMkLst>
        <pc:spChg chg="mod">
          <ac:chgData name="Dowdell, Stephanie S" userId="b4c8f2d4-c56c-4c13-b72b-5296d1b427f3" providerId="ADAL" clId="{4717C8C9-936C-44D9-905F-DCF1B535FB5D}" dt="2024-05-28T19:35:06.389" v="45" actId="255"/>
          <ac:spMkLst>
            <pc:docMk/>
            <pc:sldMk cId="3114687418" sldId="300"/>
            <ac:spMk id="5" creationId="{5D49D546-F1D9-3C82-616A-9042DCA36312}"/>
          </ac:spMkLst>
        </pc:spChg>
        <pc:spChg chg="mod">
          <ac:chgData name="Dowdell, Stephanie S" userId="b4c8f2d4-c56c-4c13-b72b-5296d1b427f3" providerId="ADAL" clId="{4717C8C9-936C-44D9-905F-DCF1B535FB5D}" dt="2024-05-28T19:37:22.867" v="156" actId="14100"/>
          <ac:spMkLst>
            <pc:docMk/>
            <pc:sldMk cId="3114687418" sldId="300"/>
            <ac:spMk id="12" creationId="{212550AF-2C5F-EC9E-E02C-27547E46F1F8}"/>
          </ac:spMkLst>
        </pc:spChg>
        <pc:spChg chg="mod">
          <ac:chgData name="Dowdell, Stephanie S" userId="b4c8f2d4-c56c-4c13-b72b-5296d1b427f3" providerId="ADAL" clId="{4717C8C9-936C-44D9-905F-DCF1B535FB5D}" dt="2024-05-28T19:53:56.650" v="489" actId="6549"/>
          <ac:spMkLst>
            <pc:docMk/>
            <pc:sldMk cId="3114687418" sldId="300"/>
            <ac:spMk id="13" creationId="{4B639B6A-7831-FED6-3B32-3C66FB9D62D7}"/>
          </ac:spMkLst>
        </pc:spChg>
        <pc:spChg chg="mod">
          <ac:chgData name="Dowdell, Stephanie S" userId="b4c8f2d4-c56c-4c13-b72b-5296d1b427f3" providerId="ADAL" clId="{4717C8C9-936C-44D9-905F-DCF1B535FB5D}" dt="2024-05-28T19:38:03.397" v="200" actId="14100"/>
          <ac:spMkLst>
            <pc:docMk/>
            <pc:sldMk cId="3114687418" sldId="300"/>
            <ac:spMk id="14" creationId="{EFE2B82B-1E38-90B8-9EEE-E1C9BC41B225}"/>
          </ac:spMkLst>
        </pc:spChg>
        <pc:spChg chg="mod">
          <ac:chgData name="Dowdell, Stephanie S" userId="b4c8f2d4-c56c-4c13-b72b-5296d1b427f3" providerId="ADAL" clId="{4717C8C9-936C-44D9-905F-DCF1B535FB5D}" dt="2024-05-28T19:54:00.445" v="495" actId="20577"/>
          <ac:spMkLst>
            <pc:docMk/>
            <pc:sldMk cId="3114687418" sldId="300"/>
            <ac:spMk id="15" creationId="{E0412788-94C7-6393-2A98-88E7701E4AE2}"/>
          </ac:spMkLst>
        </pc:spChg>
        <pc:spChg chg="mod">
          <ac:chgData name="Dowdell, Stephanie S" userId="b4c8f2d4-c56c-4c13-b72b-5296d1b427f3" providerId="ADAL" clId="{4717C8C9-936C-44D9-905F-DCF1B535FB5D}" dt="2024-05-28T19:35:57.659" v="118" actId="14100"/>
          <ac:spMkLst>
            <pc:docMk/>
            <pc:sldMk cId="3114687418" sldId="300"/>
            <ac:spMk id="159" creationId="{91210DC7-F735-A4FB-298E-4B3EF6DBDBAA}"/>
          </ac:spMkLst>
        </pc:spChg>
        <pc:spChg chg="mod">
          <ac:chgData name="Dowdell, Stephanie S" userId="b4c8f2d4-c56c-4c13-b72b-5296d1b427f3" providerId="ADAL" clId="{4717C8C9-936C-44D9-905F-DCF1B535FB5D}" dt="2024-05-28T19:34:53.863" v="44" actId="255"/>
          <ac:spMkLst>
            <pc:docMk/>
            <pc:sldMk cId="3114687418" sldId="300"/>
            <ac:spMk id="160" creationId="{D43E9A32-E44D-ECAE-F88E-14018D122486}"/>
          </ac:spMkLst>
        </pc:spChg>
        <pc:spChg chg="mod">
          <ac:chgData name="Dowdell, Stephanie S" userId="b4c8f2d4-c56c-4c13-b72b-5296d1b427f3" providerId="ADAL" clId="{4717C8C9-936C-44D9-905F-DCF1B535FB5D}" dt="2024-05-28T19:36:04.405" v="119" actId="255"/>
          <ac:spMkLst>
            <pc:docMk/>
            <pc:sldMk cId="3114687418" sldId="300"/>
            <ac:spMk id="161" creationId="{D2A6D1A9-BB0D-552C-6232-4B1FEC080042}"/>
          </ac:spMkLst>
        </pc:spChg>
        <pc:spChg chg="mod">
          <ac:chgData name="Dowdell, Stephanie S" userId="b4c8f2d4-c56c-4c13-b72b-5296d1b427f3" providerId="ADAL" clId="{4717C8C9-936C-44D9-905F-DCF1B535FB5D}" dt="2024-05-28T19:52:54.387" v="480" actId="948"/>
          <ac:spMkLst>
            <pc:docMk/>
            <pc:sldMk cId="3114687418" sldId="300"/>
            <ac:spMk id="162" creationId="{A2B18201-ED15-4A5A-4778-4EE6756130A9}"/>
          </ac:spMkLst>
        </pc:spChg>
        <pc:spChg chg="mod">
          <ac:chgData name="Dowdell, Stephanie S" userId="b4c8f2d4-c56c-4c13-b72b-5296d1b427f3" providerId="ADAL" clId="{4717C8C9-936C-44D9-905F-DCF1B535FB5D}" dt="2024-05-28T19:36:09.203" v="120" actId="255"/>
          <ac:spMkLst>
            <pc:docMk/>
            <pc:sldMk cId="3114687418" sldId="300"/>
            <ac:spMk id="163" creationId="{5C01FFCF-AC2D-079A-E458-39A0C94F98B6}"/>
          </ac:spMkLst>
        </pc:spChg>
        <pc:spChg chg="mod">
          <ac:chgData name="Dowdell, Stephanie S" userId="b4c8f2d4-c56c-4c13-b72b-5296d1b427f3" providerId="ADAL" clId="{4717C8C9-936C-44D9-905F-DCF1B535FB5D}" dt="2024-05-28T19:53:02.327" v="481" actId="948"/>
          <ac:spMkLst>
            <pc:docMk/>
            <pc:sldMk cId="3114687418" sldId="300"/>
            <ac:spMk id="164" creationId="{7B77CBEA-28B0-76AF-D10C-B6632916008B}"/>
          </ac:spMkLst>
        </pc:spChg>
        <pc:spChg chg="mod">
          <ac:chgData name="Dowdell, Stephanie S" userId="b4c8f2d4-c56c-4c13-b72b-5296d1b427f3" providerId="ADAL" clId="{4717C8C9-936C-44D9-905F-DCF1B535FB5D}" dt="2024-05-28T19:37:39.457" v="159" actId="14100"/>
          <ac:spMkLst>
            <pc:docMk/>
            <pc:sldMk cId="3114687418" sldId="300"/>
            <ac:spMk id="217" creationId="{FA05677A-C71B-F961-3C62-7693B3424084}"/>
          </ac:spMkLst>
        </pc:spChg>
        <pc:spChg chg="mod">
          <ac:chgData name="Dowdell, Stephanie S" userId="b4c8f2d4-c56c-4c13-b72b-5296d1b427f3" providerId="ADAL" clId="{4717C8C9-936C-44D9-905F-DCF1B535FB5D}" dt="2024-05-28T19:54:04.292" v="501" actId="20577"/>
          <ac:spMkLst>
            <pc:docMk/>
            <pc:sldMk cId="3114687418" sldId="300"/>
            <ac:spMk id="218" creationId="{38092C0C-8FE7-E096-9A1B-1646A1C66054}"/>
          </ac:spMkLst>
        </pc:spChg>
        <pc:spChg chg="mod">
          <ac:chgData name="Dowdell, Stephanie S" userId="b4c8f2d4-c56c-4c13-b72b-5296d1b427f3" providerId="ADAL" clId="{4717C8C9-936C-44D9-905F-DCF1B535FB5D}" dt="2024-05-28T19:38:34.632" v="219" actId="255"/>
          <ac:spMkLst>
            <pc:docMk/>
            <pc:sldMk cId="3114687418" sldId="300"/>
            <ac:spMk id="219" creationId="{61F7FE5B-1D3E-7CB7-90AC-5197B857EAFD}"/>
          </ac:spMkLst>
        </pc:spChg>
        <pc:spChg chg="mod">
          <ac:chgData name="Dowdell, Stephanie S" userId="b4c8f2d4-c56c-4c13-b72b-5296d1b427f3" providerId="ADAL" clId="{4717C8C9-936C-44D9-905F-DCF1B535FB5D}" dt="2024-05-28T19:54:07.304" v="507" actId="20577"/>
          <ac:spMkLst>
            <pc:docMk/>
            <pc:sldMk cId="3114687418" sldId="300"/>
            <ac:spMk id="220" creationId="{234F9BFB-E90B-3A6F-E764-4DE8F9ED046A}"/>
          </ac:spMkLst>
        </pc:spChg>
        <pc:spChg chg="mod">
          <ac:chgData name="Dowdell, Stephanie S" userId="b4c8f2d4-c56c-4c13-b72b-5296d1b427f3" providerId="ADAL" clId="{4717C8C9-936C-44D9-905F-DCF1B535FB5D}" dt="2024-05-28T19:39:17.611" v="266" actId="14100"/>
          <ac:spMkLst>
            <pc:docMk/>
            <pc:sldMk cId="3114687418" sldId="300"/>
            <ac:spMk id="221" creationId="{0213F1B7-25D1-26FD-F71C-1ECF12F85E18}"/>
          </ac:spMkLst>
        </pc:spChg>
        <pc:spChg chg="mod">
          <ac:chgData name="Dowdell, Stephanie S" userId="b4c8f2d4-c56c-4c13-b72b-5296d1b427f3" providerId="ADAL" clId="{4717C8C9-936C-44D9-905F-DCF1B535FB5D}" dt="2024-05-28T19:54:10.509" v="513" actId="20577"/>
          <ac:spMkLst>
            <pc:docMk/>
            <pc:sldMk cId="3114687418" sldId="300"/>
            <ac:spMk id="222" creationId="{9A85855F-B12C-B3F2-AC8E-4D89DDC95EEE}"/>
          </ac:spMkLst>
        </pc:spChg>
      </pc:sldChg>
      <pc:sldChg chg="modSp mod">
        <pc:chgData name="Dowdell, Stephanie S" userId="b4c8f2d4-c56c-4c13-b72b-5296d1b427f3" providerId="ADAL" clId="{4717C8C9-936C-44D9-905F-DCF1B535FB5D}" dt="2024-05-28T19:56:27.026" v="658" actId="20577"/>
        <pc:sldMkLst>
          <pc:docMk/>
          <pc:sldMk cId="353205113" sldId="306"/>
        </pc:sldMkLst>
        <pc:spChg chg="mod">
          <ac:chgData name="Dowdell, Stephanie S" userId="b4c8f2d4-c56c-4c13-b72b-5296d1b427f3" providerId="ADAL" clId="{4717C8C9-936C-44D9-905F-DCF1B535FB5D}" dt="2024-05-28T19:40:26.585" v="269" actId="14100"/>
          <ac:spMkLst>
            <pc:docMk/>
            <pc:sldMk cId="353205113" sldId="306"/>
            <ac:spMk id="163" creationId="{5C01FFCF-AC2D-079A-E458-39A0C94F98B6}"/>
          </ac:spMkLst>
        </pc:spChg>
        <pc:spChg chg="mod">
          <ac:chgData name="Dowdell, Stephanie S" userId="b4c8f2d4-c56c-4c13-b72b-5296d1b427f3" providerId="ADAL" clId="{4717C8C9-936C-44D9-905F-DCF1B535FB5D}" dt="2024-05-28T19:40:29.164" v="270" actId="14100"/>
          <ac:spMkLst>
            <pc:docMk/>
            <pc:sldMk cId="353205113" sldId="306"/>
            <ac:spMk id="164" creationId="{7B77CBEA-28B0-76AF-D10C-B6632916008B}"/>
          </ac:spMkLst>
        </pc:spChg>
        <pc:spChg chg="mod">
          <ac:chgData name="Dowdell, Stephanie S" userId="b4c8f2d4-c56c-4c13-b72b-5296d1b427f3" providerId="ADAL" clId="{4717C8C9-936C-44D9-905F-DCF1B535FB5D}" dt="2024-05-28T19:40:52.622" v="274" actId="255"/>
          <ac:spMkLst>
            <pc:docMk/>
            <pc:sldMk cId="353205113" sldId="306"/>
            <ac:spMk id="217" creationId="{FA05677A-C71B-F961-3C62-7693B3424084}"/>
          </ac:spMkLst>
        </pc:spChg>
        <pc:spChg chg="mod">
          <ac:chgData name="Dowdell, Stephanie S" userId="b4c8f2d4-c56c-4c13-b72b-5296d1b427f3" providerId="ADAL" clId="{4717C8C9-936C-44D9-905F-DCF1B535FB5D}" dt="2024-05-28T19:56:20.447" v="646" actId="20577"/>
          <ac:spMkLst>
            <pc:docMk/>
            <pc:sldMk cId="353205113" sldId="306"/>
            <ac:spMk id="218" creationId="{38092C0C-8FE7-E096-9A1B-1646A1C66054}"/>
          </ac:spMkLst>
        </pc:spChg>
        <pc:spChg chg="mod">
          <ac:chgData name="Dowdell, Stephanie S" userId="b4c8f2d4-c56c-4c13-b72b-5296d1b427f3" providerId="ADAL" clId="{4717C8C9-936C-44D9-905F-DCF1B535FB5D}" dt="2024-05-28T19:42:02.517" v="328" actId="255"/>
          <ac:spMkLst>
            <pc:docMk/>
            <pc:sldMk cId="353205113" sldId="306"/>
            <ac:spMk id="219" creationId="{61F7FE5B-1D3E-7CB7-90AC-5197B857EAFD}"/>
          </ac:spMkLst>
        </pc:spChg>
        <pc:spChg chg="mod">
          <ac:chgData name="Dowdell, Stephanie S" userId="b4c8f2d4-c56c-4c13-b72b-5296d1b427f3" providerId="ADAL" clId="{4717C8C9-936C-44D9-905F-DCF1B535FB5D}" dt="2024-05-28T19:56:23.783" v="652" actId="20577"/>
          <ac:spMkLst>
            <pc:docMk/>
            <pc:sldMk cId="353205113" sldId="306"/>
            <ac:spMk id="220" creationId="{234F9BFB-E90B-3A6F-E764-4DE8F9ED046A}"/>
          </ac:spMkLst>
        </pc:spChg>
        <pc:spChg chg="mod">
          <ac:chgData name="Dowdell, Stephanie S" userId="b4c8f2d4-c56c-4c13-b72b-5296d1b427f3" providerId="ADAL" clId="{4717C8C9-936C-44D9-905F-DCF1B535FB5D}" dt="2024-05-28T19:41:49.385" v="326" actId="14100"/>
          <ac:spMkLst>
            <pc:docMk/>
            <pc:sldMk cId="353205113" sldId="306"/>
            <ac:spMk id="221" creationId="{0213F1B7-25D1-26FD-F71C-1ECF12F85E18}"/>
          </ac:spMkLst>
        </pc:spChg>
        <pc:spChg chg="mod">
          <ac:chgData name="Dowdell, Stephanie S" userId="b4c8f2d4-c56c-4c13-b72b-5296d1b427f3" providerId="ADAL" clId="{4717C8C9-936C-44D9-905F-DCF1B535FB5D}" dt="2024-05-28T19:56:27.026" v="658" actId="20577"/>
          <ac:spMkLst>
            <pc:docMk/>
            <pc:sldMk cId="353205113" sldId="306"/>
            <ac:spMk id="222" creationId="{9A85855F-B12C-B3F2-AC8E-4D89DDC95EEE}"/>
          </ac:spMkLst>
        </pc:spChg>
      </pc:sldChg>
      <pc:sldChg chg="modSp mod">
        <pc:chgData name="Dowdell, Stephanie S" userId="b4c8f2d4-c56c-4c13-b72b-5296d1b427f3" providerId="ADAL" clId="{4717C8C9-936C-44D9-905F-DCF1B535FB5D}" dt="2024-05-28T19:57:06.473" v="677" actId="14100"/>
        <pc:sldMkLst>
          <pc:docMk/>
          <pc:sldMk cId="3059495313" sldId="307"/>
        </pc:sldMkLst>
        <pc:spChg chg="mod">
          <ac:chgData name="Dowdell, Stephanie S" userId="b4c8f2d4-c56c-4c13-b72b-5296d1b427f3" providerId="ADAL" clId="{4717C8C9-936C-44D9-905F-DCF1B535FB5D}" dt="2024-05-28T19:47:54.451" v="409" actId="1076"/>
          <ac:spMkLst>
            <pc:docMk/>
            <pc:sldMk cId="3059495313" sldId="307"/>
            <ac:spMk id="3" creationId="{AEA072C1-D3AC-B8F3-F337-DCEF31F824AE}"/>
          </ac:spMkLst>
        </pc:spChg>
        <pc:spChg chg="mod">
          <ac:chgData name="Dowdell, Stephanie S" userId="b4c8f2d4-c56c-4c13-b72b-5296d1b427f3" providerId="ADAL" clId="{4717C8C9-936C-44D9-905F-DCF1B535FB5D}" dt="2024-05-28T19:47:54.451" v="409" actId="1076"/>
          <ac:spMkLst>
            <pc:docMk/>
            <pc:sldMk cId="3059495313" sldId="307"/>
            <ac:spMk id="4" creationId="{D8545BF8-093E-D9E3-1BF8-F41B727142F6}"/>
          </ac:spMkLst>
        </pc:spChg>
        <pc:spChg chg="mod">
          <ac:chgData name="Dowdell, Stephanie S" userId="b4c8f2d4-c56c-4c13-b72b-5296d1b427f3" providerId="ADAL" clId="{4717C8C9-936C-44D9-905F-DCF1B535FB5D}" dt="2024-05-28T19:48:05.561" v="411" actId="1076"/>
          <ac:spMkLst>
            <pc:docMk/>
            <pc:sldMk cId="3059495313" sldId="307"/>
            <ac:spMk id="5" creationId="{5D49D546-F1D9-3C82-616A-9042DCA36312}"/>
          </ac:spMkLst>
        </pc:spChg>
        <pc:spChg chg="mod">
          <ac:chgData name="Dowdell, Stephanie S" userId="b4c8f2d4-c56c-4c13-b72b-5296d1b427f3" providerId="ADAL" clId="{4717C8C9-936C-44D9-905F-DCF1B535FB5D}" dt="2024-05-28T19:47:47.456" v="408" actId="1076"/>
          <ac:spMkLst>
            <pc:docMk/>
            <pc:sldMk cId="3059495313" sldId="307"/>
            <ac:spMk id="6" creationId="{4C8FAB26-97BF-2B07-1466-6D4D07BF9A27}"/>
          </ac:spMkLst>
        </pc:spChg>
        <pc:spChg chg="mod">
          <ac:chgData name="Dowdell, Stephanie S" userId="b4c8f2d4-c56c-4c13-b72b-5296d1b427f3" providerId="ADAL" clId="{4717C8C9-936C-44D9-905F-DCF1B535FB5D}" dt="2024-05-28T19:47:47.456" v="408" actId="1076"/>
          <ac:spMkLst>
            <pc:docMk/>
            <pc:sldMk cId="3059495313" sldId="307"/>
            <ac:spMk id="7" creationId="{6371BDDD-D8B9-017B-A3C6-28182E93EA19}"/>
          </ac:spMkLst>
        </pc:spChg>
        <pc:spChg chg="mod">
          <ac:chgData name="Dowdell, Stephanie S" userId="b4c8f2d4-c56c-4c13-b72b-5296d1b427f3" providerId="ADAL" clId="{4717C8C9-936C-44D9-905F-DCF1B535FB5D}" dt="2024-05-28T19:48:10.272" v="412" actId="1076"/>
          <ac:spMkLst>
            <pc:docMk/>
            <pc:sldMk cId="3059495313" sldId="307"/>
            <ac:spMk id="159" creationId="{91210DC7-F735-A4FB-298E-4B3EF6DBDBAA}"/>
          </ac:spMkLst>
        </pc:spChg>
        <pc:spChg chg="mod">
          <ac:chgData name="Dowdell, Stephanie S" userId="b4c8f2d4-c56c-4c13-b72b-5296d1b427f3" providerId="ADAL" clId="{4717C8C9-936C-44D9-905F-DCF1B535FB5D}" dt="2024-05-28T19:48:10.272" v="412" actId="1076"/>
          <ac:spMkLst>
            <pc:docMk/>
            <pc:sldMk cId="3059495313" sldId="307"/>
            <ac:spMk id="160" creationId="{D43E9A32-E44D-ECAE-F88E-14018D122486}"/>
          </ac:spMkLst>
        </pc:spChg>
        <pc:spChg chg="mod">
          <ac:chgData name="Dowdell, Stephanie S" userId="b4c8f2d4-c56c-4c13-b72b-5296d1b427f3" providerId="ADAL" clId="{4717C8C9-936C-44D9-905F-DCF1B535FB5D}" dt="2024-05-28T19:49:04.798" v="421" actId="255"/>
          <ac:spMkLst>
            <pc:docMk/>
            <pc:sldMk cId="3059495313" sldId="307"/>
            <ac:spMk id="161" creationId="{D2A6D1A9-BB0D-552C-6232-4B1FEC080042}"/>
          </ac:spMkLst>
        </pc:spChg>
        <pc:spChg chg="mod">
          <ac:chgData name="Dowdell, Stephanie S" userId="b4c8f2d4-c56c-4c13-b72b-5296d1b427f3" providerId="ADAL" clId="{4717C8C9-936C-44D9-905F-DCF1B535FB5D}" dt="2024-05-28T19:53:24.022" v="482" actId="948"/>
          <ac:spMkLst>
            <pc:docMk/>
            <pc:sldMk cId="3059495313" sldId="307"/>
            <ac:spMk id="162" creationId="{A2B18201-ED15-4A5A-4778-4EE6756130A9}"/>
          </ac:spMkLst>
        </pc:spChg>
        <pc:spChg chg="mod">
          <ac:chgData name="Dowdell, Stephanie S" userId="b4c8f2d4-c56c-4c13-b72b-5296d1b427f3" providerId="ADAL" clId="{4717C8C9-936C-44D9-905F-DCF1B535FB5D}" dt="2024-05-28T19:48:43.022" v="417" actId="255"/>
          <ac:spMkLst>
            <pc:docMk/>
            <pc:sldMk cId="3059495313" sldId="307"/>
            <ac:spMk id="163" creationId="{5C01FFCF-AC2D-079A-E458-39A0C94F98B6}"/>
          </ac:spMkLst>
        </pc:spChg>
        <pc:spChg chg="mod">
          <ac:chgData name="Dowdell, Stephanie S" userId="b4c8f2d4-c56c-4c13-b72b-5296d1b427f3" providerId="ADAL" clId="{4717C8C9-936C-44D9-905F-DCF1B535FB5D}" dt="2024-05-28T19:53:33.196" v="483" actId="948"/>
          <ac:spMkLst>
            <pc:docMk/>
            <pc:sldMk cId="3059495313" sldId="307"/>
            <ac:spMk id="164" creationId="{7B77CBEA-28B0-76AF-D10C-B6632916008B}"/>
          </ac:spMkLst>
        </pc:spChg>
        <pc:spChg chg="mod">
          <ac:chgData name="Dowdell, Stephanie S" userId="b4c8f2d4-c56c-4c13-b72b-5296d1b427f3" providerId="ADAL" clId="{4717C8C9-936C-44D9-905F-DCF1B535FB5D}" dt="2024-05-28T19:55:56.912" v="616" actId="1035"/>
          <ac:spMkLst>
            <pc:docMk/>
            <pc:sldMk cId="3059495313" sldId="307"/>
            <ac:spMk id="213" creationId="{F7E62473-4FFB-DB85-3F96-1A37342507EC}"/>
          </ac:spMkLst>
        </pc:spChg>
        <pc:spChg chg="mod">
          <ac:chgData name="Dowdell, Stephanie S" userId="b4c8f2d4-c56c-4c13-b72b-5296d1b427f3" providerId="ADAL" clId="{4717C8C9-936C-44D9-905F-DCF1B535FB5D}" dt="2024-05-28T19:55:56.912" v="616" actId="1035"/>
          <ac:spMkLst>
            <pc:docMk/>
            <pc:sldMk cId="3059495313" sldId="307"/>
            <ac:spMk id="214" creationId="{E7596B70-9E54-9E1B-3675-23240A01A8AB}"/>
          </ac:spMkLst>
        </pc:spChg>
        <pc:spChg chg="mod">
          <ac:chgData name="Dowdell, Stephanie S" userId="b4c8f2d4-c56c-4c13-b72b-5296d1b427f3" providerId="ADAL" clId="{4717C8C9-936C-44D9-905F-DCF1B535FB5D}" dt="2024-05-28T19:56:02.608" v="627" actId="1036"/>
          <ac:spMkLst>
            <pc:docMk/>
            <pc:sldMk cId="3059495313" sldId="307"/>
            <ac:spMk id="215" creationId="{B346D81A-7D18-4ABB-E412-96332DA60311}"/>
          </ac:spMkLst>
        </pc:spChg>
        <pc:spChg chg="mod">
          <ac:chgData name="Dowdell, Stephanie S" userId="b4c8f2d4-c56c-4c13-b72b-5296d1b427f3" providerId="ADAL" clId="{4717C8C9-936C-44D9-905F-DCF1B535FB5D}" dt="2024-05-28T19:56:02.608" v="627" actId="1036"/>
          <ac:spMkLst>
            <pc:docMk/>
            <pc:sldMk cId="3059495313" sldId="307"/>
            <ac:spMk id="216" creationId="{2BC6F33B-E20B-F1BA-986A-E73C85764AFB}"/>
          </ac:spMkLst>
        </pc:spChg>
        <pc:spChg chg="mod">
          <ac:chgData name="Dowdell, Stephanie S" userId="b4c8f2d4-c56c-4c13-b72b-5296d1b427f3" providerId="ADAL" clId="{4717C8C9-936C-44D9-905F-DCF1B535FB5D}" dt="2024-05-28T19:55:56.912" v="616" actId="1035"/>
          <ac:spMkLst>
            <pc:docMk/>
            <pc:sldMk cId="3059495313" sldId="307"/>
            <ac:spMk id="217" creationId="{FA05677A-C71B-F961-3C62-7693B3424084}"/>
          </ac:spMkLst>
        </pc:spChg>
        <pc:spChg chg="mod">
          <ac:chgData name="Dowdell, Stephanie S" userId="b4c8f2d4-c56c-4c13-b72b-5296d1b427f3" providerId="ADAL" clId="{4717C8C9-936C-44D9-905F-DCF1B535FB5D}" dt="2024-05-28T19:55:56.912" v="616" actId="1035"/>
          <ac:spMkLst>
            <pc:docMk/>
            <pc:sldMk cId="3059495313" sldId="307"/>
            <ac:spMk id="218" creationId="{38092C0C-8FE7-E096-9A1B-1646A1C66054}"/>
          </ac:spMkLst>
        </pc:spChg>
        <pc:spChg chg="mod">
          <ac:chgData name="Dowdell, Stephanie S" userId="b4c8f2d4-c56c-4c13-b72b-5296d1b427f3" providerId="ADAL" clId="{4717C8C9-936C-44D9-905F-DCF1B535FB5D}" dt="2024-05-28T19:56:02.608" v="627" actId="1036"/>
          <ac:spMkLst>
            <pc:docMk/>
            <pc:sldMk cId="3059495313" sldId="307"/>
            <ac:spMk id="219" creationId="{61F7FE5B-1D3E-7CB7-90AC-5197B857EAFD}"/>
          </ac:spMkLst>
        </pc:spChg>
        <pc:spChg chg="mod">
          <ac:chgData name="Dowdell, Stephanie S" userId="b4c8f2d4-c56c-4c13-b72b-5296d1b427f3" providerId="ADAL" clId="{4717C8C9-936C-44D9-905F-DCF1B535FB5D}" dt="2024-05-28T19:56:02.608" v="627" actId="1036"/>
          <ac:spMkLst>
            <pc:docMk/>
            <pc:sldMk cId="3059495313" sldId="307"/>
            <ac:spMk id="220" creationId="{234F9BFB-E90B-3A6F-E764-4DE8F9ED046A}"/>
          </ac:spMkLst>
        </pc:spChg>
        <pc:spChg chg="mod">
          <ac:chgData name="Dowdell, Stephanie S" userId="b4c8f2d4-c56c-4c13-b72b-5296d1b427f3" providerId="ADAL" clId="{4717C8C9-936C-44D9-905F-DCF1B535FB5D}" dt="2024-05-28T19:57:06.473" v="677" actId="14100"/>
          <ac:spMkLst>
            <pc:docMk/>
            <pc:sldMk cId="3059495313" sldId="307"/>
            <ac:spMk id="221" creationId="{0213F1B7-25D1-26FD-F71C-1ECF12F85E18}"/>
          </ac:spMkLst>
        </pc:spChg>
        <pc:spChg chg="mod">
          <ac:chgData name="Dowdell, Stephanie S" userId="b4c8f2d4-c56c-4c13-b72b-5296d1b427f3" providerId="ADAL" clId="{4717C8C9-936C-44D9-905F-DCF1B535FB5D}" dt="2024-05-28T19:56:12.793" v="640" actId="108"/>
          <ac:spMkLst>
            <pc:docMk/>
            <pc:sldMk cId="3059495313" sldId="307"/>
            <ac:spMk id="222" creationId="{9A85855F-B12C-B3F2-AC8E-4D89DDC95EEE}"/>
          </ac:spMkLst>
        </pc:spChg>
      </pc:sldChg>
      <pc:sldChg chg="modSp mod">
        <pc:chgData name="Dowdell, Stephanie S" userId="b4c8f2d4-c56c-4c13-b72b-5296d1b427f3" providerId="ADAL" clId="{4717C8C9-936C-44D9-905F-DCF1B535FB5D}" dt="2024-05-28T19:58:37.283" v="745" actId="1076"/>
        <pc:sldMkLst>
          <pc:docMk/>
          <pc:sldMk cId="4201801658" sldId="308"/>
        </pc:sldMkLst>
        <pc:spChg chg="mod">
          <ac:chgData name="Dowdell, Stephanie S" userId="b4c8f2d4-c56c-4c13-b72b-5296d1b427f3" providerId="ADAL" clId="{4717C8C9-936C-44D9-905F-DCF1B535FB5D}" dt="2024-05-28T18:39:12.858" v="10" actId="14100"/>
          <ac:spMkLst>
            <pc:docMk/>
            <pc:sldMk cId="4201801658" sldId="308"/>
            <ac:spMk id="44" creationId="{D10A8FCC-79F7-ECA9-FA4B-007833161CA9}"/>
          </ac:spMkLst>
        </pc:spChg>
        <pc:spChg chg="mod">
          <ac:chgData name="Dowdell, Stephanie S" userId="b4c8f2d4-c56c-4c13-b72b-5296d1b427f3" providerId="ADAL" clId="{4717C8C9-936C-44D9-905F-DCF1B535FB5D}" dt="2024-05-28T18:39:37.456" v="14" actId="948"/>
          <ac:spMkLst>
            <pc:docMk/>
            <pc:sldMk cId="4201801658" sldId="308"/>
            <ac:spMk id="45" creationId="{3A7DABCA-0C55-BEE2-64AD-896281DAA29D}"/>
          </ac:spMkLst>
        </pc:spChg>
        <pc:spChg chg="mod">
          <ac:chgData name="Dowdell, Stephanie S" userId="b4c8f2d4-c56c-4c13-b72b-5296d1b427f3" providerId="ADAL" clId="{4717C8C9-936C-44D9-905F-DCF1B535FB5D}" dt="2024-05-28T18:39:09.008" v="9" actId="14100"/>
          <ac:spMkLst>
            <pc:docMk/>
            <pc:sldMk cId="4201801658" sldId="308"/>
            <ac:spMk id="46" creationId="{B4D10720-0CF5-CAD4-099D-50F523B37043}"/>
          </ac:spMkLst>
        </pc:spChg>
        <pc:spChg chg="mod">
          <ac:chgData name="Dowdell, Stephanie S" userId="b4c8f2d4-c56c-4c13-b72b-5296d1b427f3" providerId="ADAL" clId="{4717C8C9-936C-44D9-905F-DCF1B535FB5D}" dt="2024-05-28T19:58:37.283" v="745" actId="1076"/>
          <ac:spMkLst>
            <pc:docMk/>
            <pc:sldMk cId="4201801658" sldId="308"/>
            <ac:spMk id="49" creationId="{AEC41FA4-30E2-DB68-A8E8-070C7C5B188C}"/>
          </ac:spMkLst>
        </pc:spChg>
      </pc:sldChg>
      <pc:sldChg chg="modSp mod">
        <pc:chgData name="Dowdell, Stephanie S" userId="b4c8f2d4-c56c-4c13-b72b-5296d1b427f3" providerId="ADAL" clId="{4717C8C9-936C-44D9-905F-DCF1B535FB5D}" dt="2024-05-28T19:56:40.976" v="676" actId="20577"/>
        <pc:sldMkLst>
          <pc:docMk/>
          <pc:sldMk cId="3006922339" sldId="309"/>
        </pc:sldMkLst>
        <pc:spChg chg="mod">
          <ac:chgData name="Dowdell, Stephanie S" userId="b4c8f2d4-c56c-4c13-b72b-5296d1b427f3" providerId="ADAL" clId="{4717C8C9-936C-44D9-905F-DCF1B535FB5D}" dt="2024-05-28T19:42:35.444" v="332" actId="14100"/>
          <ac:spMkLst>
            <pc:docMk/>
            <pc:sldMk cId="3006922339" sldId="309"/>
            <ac:spMk id="163" creationId="{5C01FFCF-AC2D-079A-E458-39A0C94F98B6}"/>
          </ac:spMkLst>
        </pc:spChg>
        <pc:spChg chg="mod">
          <ac:chgData name="Dowdell, Stephanie S" userId="b4c8f2d4-c56c-4c13-b72b-5296d1b427f3" providerId="ADAL" clId="{4717C8C9-936C-44D9-905F-DCF1B535FB5D}" dt="2024-05-28T19:42:30.705" v="331" actId="14100"/>
          <ac:spMkLst>
            <pc:docMk/>
            <pc:sldMk cId="3006922339" sldId="309"/>
            <ac:spMk id="164" creationId="{7B77CBEA-28B0-76AF-D10C-B6632916008B}"/>
          </ac:spMkLst>
        </pc:spChg>
        <pc:spChg chg="mod">
          <ac:chgData name="Dowdell, Stephanie S" userId="b4c8f2d4-c56c-4c13-b72b-5296d1b427f3" providerId="ADAL" clId="{4717C8C9-936C-44D9-905F-DCF1B535FB5D}" dt="2024-05-28T19:43:05.673" v="354" actId="255"/>
          <ac:spMkLst>
            <pc:docMk/>
            <pc:sldMk cId="3006922339" sldId="309"/>
            <ac:spMk id="217" creationId="{FA05677A-C71B-F961-3C62-7693B3424084}"/>
          </ac:spMkLst>
        </pc:spChg>
        <pc:spChg chg="mod">
          <ac:chgData name="Dowdell, Stephanie S" userId="b4c8f2d4-c56c-4c13-b72b-5296d1b427f3" providerId="ADAL" clId="{4717C8C9-936C-44D9-905F-DCF1B535FB5D}" dt="2024-05-28T19:56:33.147" v="664" actId="20577"/>
          <ac:spMkLst>
            <pc:docMk/>
            <pc:sldMk cId="3006922339" sldId="309"/>
            <ac:spMk id="218" creationId="{38092C0C-8FE7-E096-9A1B-1646A1C66054}"/>
          </ac:spMkLst>
        </pc:spChg>
        <pc:spChg chg="mod">
          <ac:chgData name="Dowdell, Stephanie S" userId="b4c8f2d4-c56c-4c13-b72b-5296d1b427f3" providerId="ADAL" clId="{4717C8C9-936C-44D9-905F-DCF1B535FB5D}" dt="2024-05-28T19:43:47.377" v="361" actId="255"/>
          <ac:spMkLst>
            <pc:docMk/>
            <pc:sldMk cId="3006922339" sldId="309"/>
            <ac:spMk id="219" creationId="{61F7FE5B-1D3E-7CB7-90AC-5197B857EAFD}"/>
          </ac:spMkLst>
        </pc:spChg>
        <pc:spChg chg="mod">
          <ac:chgData name="Dowdell, Stephanie S" userId="b4c8f2d4-c56c-4c13-b72b-5296d1b427f3" providerId="ADAL" clId="{4717C8C9-936C-44D9-905F-DCF1B535FB5D}" dt="2024-05-28T19:56:37.107" v="670" actId="20577"/>
          <ac:spMkLst>
            <pc:docMk/>
            <pc:sldMk cId="3006922339" sldId="309"/>
            <ac:spMk id="220" creationId="{234F9BFB-E90B-3A6F-E764-4DE8F9ED046A}"/>
          </ac:spMkLst>
        </pc:spChg>
        <pc:spChg chg="mod">
          <ac:chgData name="Dowdell, Stephanie S" userId="b4c8f2d4-c56c-4c13-b72b-5296d1b427f3" providerId="ADAL" clId="{4717C8C9-936C-44D9-905F-DCF1B535FB5D}" dt="2024-05-28T19:44:04.380" v="365" actId="255"/>
          <ac:spMkLst>
            <pc:docMk/>
            <pc:sldMk cId="3006922339" sldId="309"/>
            <ac:spMk id="221" creationId="{0213F1B7-25D1-26FD-F71C-1ECF12F85E18}"/>
          </ac:spMkLst>
        </pc:spChg>
        <pc:spChg chg="mod">
          <ac:chgData name="Dowdell, Stephanie S" userId="b4c8f2d4-c56c-4c13-b72b-5296d1b427f3" providerId="ADAL" clId="{4717C8C9-936C-44D9-905F-DCF1B535FB5D}" dt="2024-05-28T19:56:40.976" v="676" actId="20577"/>
          <ac:spMkLst>
            <pc:docMk/>
            <pc:sldMk cId="3006922339" sldId="309"/>
            <ac:spMk id="222" creationId="{9A85855F-B12C-B3F2-AC8E-4D89DDC95EEE}"/>
          </ac:spMkLst>
        </pc:spChg>
      </pc:sldChg>
      <pc:sldMasterChg chg="delSldLayout">
        <pc:chgData name="Dowdell, Stephanie S" userId="b4c8f2d4-c56c-4c13-b72b-5296d1b427f3" providerId="ADAL" clId="{4717C8C9-936C-44D9-905F-DCF1B535FB5D}" dt="2024-05-30T20:54:17.824" v="804" actId="47"/>
        <pc:sldMasterMkLst>
          <pc:docMk/>
          <pc:sldMasterMk cId="1167616121" sldId="2147484777"/>
        </pc:sldMasterMkLst>
        <pc:sldLayoutChg chg="del">
          <pc:chgData name="Dowdell, Stephanie S" userId="b4c8f2d4-c56c-4c13-b72b-5296d1b427f3" providerId="ADAL" clId="{4717C8C9-936C-44D9-905F-DCF1B535FB5D}" dt="2024-05-30T20:54:17.824" v="804" actId="47"/>
          <pc:sldLayoutMkLst>
            <pc:docMk/>
            <pc:sldMasterMk cId="1167616121" sldId="2147484777"/>
            <pc:sldLayoutMk cId="4108326884" sldId="214748480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2C5104-B160-49CA-BBEA-F89DC47F2E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FA77B3F-59DC-4CD3-9EDD-457BB0F4ED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D89C-BB88-48A3-A1C9-D13CF625B286}" type="datetimeFigureOut">
              <a:rPr lang="en-US" smtClean="0"/>
              <a:t>5/31/2024</a:t>
            </a:fld>
            <a:endParaRPr lang="en-US" dirty="0"/>
          </a:p>
        </p:txBody>
      </p:sp>
      <p:sp>
        <p:nvSpPr>
          <p:cNvPr id="4" name="Footer Placeholder 3">
            <a:extLst>
              <a:ext uri="{FF2B5EF4-FFF2-40B4-BE49-F238E27FC236}">
                <a16:creationId xmlns:a16="http://schemas.microsoft.com/office/drawing/2014/main" id="{91D14D80-1829-4047-8B70-CA13F85B2A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19C54F4-FD5F-49B3-9277-2EBC1373BA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37205A-E1E8-4792-BFE4-BDA00885454D}" type="slidenum">
              <a:rPr lang="en-US" smtClean="0"/>
              <a:t>‹#›</a:t>
            </a:fld>
            <a:endParaRPr lang="en-US" dirty="0"/>
          </a:p>
        </p:txBody>
      </p:sp>
    </p:spTree>
    <p:extLst>
      <p:ext uri="{BB962C8B-B14F-4D97-AF65-F5344CB8AC3E}">
        <p14:creationId xmlns:p14="http://schemas.microsoft.com/office/powerpoint/2010/main" val="1372982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09F21-8F1F-4129-8AEA-7EF5D9ADF331}" type="datetimeFigureOut">
              <a:rPr lang="en-US" smtClean="0"/>
              <a:t>5/31/2024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C31BA-67D8-413F-A5DD-028125073D1D}" type="slidenum">
              <a:rPr lang="en-US" smtClean="0"/>
              <a:t>‹#›</a:t>
            </a:fld>
            <a:endParaRPr lang="en-US" dirty="0"/>
          </a:p>
        </p:txBody>
      </p:sp>
    </p:spTree>
    <p:extLst>
      <p:ext uri="{BB962C8B-B14F-4D97-AF65-F5344CB8AC3E}">
        <p14:creationId xmlns:p14="http://schemas.microsoft.com/office/powerpoint/2010/main" val="415508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2C31BA-67D8-413F-A5DD-028125073D1D}" type="slidenum">
              <a:rPr lang="en-US" smtClean="0"/>
              <a:t>2</a:t>
            </a:fld>
            <a:endParaRPr lang="en-US" dirty="0"/>
          </a:p>
        </p:txBody>
      </p:sp>
    </p:spTree>
    <p:extLst>
      <p:ext uri="{BB962C8B-B14F-4D97-AF65-F5344CB8AC3E}">
        <p14:creationId xmlns:p14="http://schemas.microsoft.com/office/powerpoint/2010/main" val="1980324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2C31BA-67D8-413F-A5DD-028125073D1D}" type="slidenum">
              <a:rPr lang="en-US" smtClean="0"/>
              <a:t>3</a:t>
            </a:fld>
            <a:endParaRPr lang="en-US" dirty="0"/>
          </a:p>
        </p:txBody>
      </p:sp>
    </p:spTree>
    <p:extLst>
      <p:ext uri="{BB962C8B-B14F-4D97-AF65-F5344CB8AC3E}">
        <p14:creationId xmlns:p14="http://schemas.microsoft.com/office/powerpoint/2010/main" val="64657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2C31BA-67D8-413F-A5DD-028125073D1D}" type="slidenum">
              <a:rPr lang="en-US" smtClean="0"/>
              <a:t>4</a:t>
            </a:fld>
            <a:endParaRPr lang="en-US" dirty="0"/>
          </a:p>
        </p:txBody>
      </p:sp>
    </p:spTree>
    <p:extLst>
      <p:ext uri="{BB962C8B-B14F-4D97-AF65-F5344CB8AC3E}">
        <p14:creationId xmlns:p14="http://schemas.microsoft.com/office/powerpoint/2010/main" val="1942358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2C31BA-67D8-413F-A5DD-028125073D1D}" type="slidenum">
              <a:rPr lang="en-US" smtClean="0"/>
              <a:t>5</a:t>
            </a:fld>
            <a:endParaRPr lang="en-US" dirty="0"/>
          </a:p>
        </p:txBody>
      </p:sp>
    </p:spTree>
    <p:extLst>
      <p:ext uri="{BB962C8B-B14F-4D97-AF65-F5344CB8AC3E}">
        <p14:creationId xmlns:p14="http://schemas.microsoft.com/office/powerpoint/2010/main" val="214155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rganizational Char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670789"/>
          </a:xfrm>
        </p:spPr>
        <p:txBody>
          <a:bodyPr bIns="0" anchor="b">
            <a:noAutofit/>
          </a:bodyPr>
          <a:lstStyle>
            <a:lvl1pPr>
              <a:defRPr sz="3600" b="1" cap="all" baseline="0"/>
            </a:lvl1pPr>
          </a:lstStyle>
          <a:p>
            <a:r>
              <a:rPr lang="en-US" dirty="0"/>
              <a:t>CLICK TO add title</a:t>
            </a:r>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hasCustomPrompt="1"/>
          </p:nvPr>
        </p:nvSpPr>
        <p:spPr>
          <a:xfrm>
            <a:off x="495736" y="979487"/>
            <a:ext cx="4639657" cy="365126"/>
          </a:xfrm>
        </p:spPr>
        <p:txBody>
          <a:bodyPr tIns="0">
            <a:noAutofit/>
          </a:bodyPr>
          <a:lstStyle>
            <a:lvl1pPr marL="0" indent="0">
              <a:spcBef>
                <a:spcPts val="900"/>
              </a:spcBef>
              <a:buNone/>
              <a:defRPr sz="2000" b="1">
                <a:latin typeface="+mj-lt"/>
              </a:defRPr>
            </a:lvl1pPr>
          </a:lstStyle>
          <a:p>
            <a:pPr lvl="0"/>
            <a:r>
              <a:rPr lang="en-US" dirty="0"/>
              <a:t>Click to add subtitle</a:t>
            </a:r>
          </a:p>
        </p:txBody>
      </p:sp>
      <p:sp>
        <p:nvSpPr>
          <p:cNvPr id="56" name="Text Placeholder 52">
            <a:extLst>
              <a:ext uri="{FF2B5EF4-FFF2-40B4-BE49-F238E27FC236}">
                <a16:creationId xmlns:a16="http://schemas.microsoft.com/office/drawing/2014/main" id="{23F05332-AB09-36DC-23BC-7C089F43765C}"/>
              </a:ext>
            </a:extLst>
          </p:cNvPr>
          <p:cNvSpPr>
            <a:spLocks noGrp="1"/>
          </p:cNvSpPr>
          <p:nvPr>
            <p:ph type="body" sz="quarter" idx="16" hasCustomPrompt="1"/>
          </p:nvPr>
        </p:nvSpPr>
        <p:spPr>
          <a:xfrm>
            <a:off x="308089" y="2457980"/>
            <a:ext cx="1828800" cy="717550"/>
          </a:xfrm>
          <a:solidFill>
            <a:schemeClr val="accent4">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57" name="Text Placeholder 54">
            <a:extLst>
              <a:ext uri="{FF2B5EF4-FFF2-40B4-BE49-F238E27FC236}">
                <a16:creationId xmlns:a16="http://schemas.microsoft.com/office/drawing/2014/main" id="{E0A4968C-C9EF-95A7-24CA-1A013804DC92}"/>
              </a:ext>
            </a:extLst>
          </p:cNvPr>
          <p:cNvSpPr>
            <a:spLocks noGrp="1"/>
          </p:cNvSpPr>
          <p:nvPr>
            <p:ph type="body" sz="quarter" idx="17" hasCustomPrompt="1"/>
          </p:nvPr>
        </p:nvSpPr>
        <p:spPr>
          <a:xfrm>
            <a:off x="518909" y="2801515"/>
            <a:ext cx="1407160" cy="312445"/>
          </a:xfrm>
        </p:spPr>
        <p:txBody>
          <a:bodyPr lIns="0" rIns="0">
            <a:noAutofit/>
          </a:bodyPr>
          <a:lstStyle>
            <a:lvl1pPr marL="0" indent="0" algn="ctr">
              <a:buNone/>
              <a:defRPr sz="105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8" name="Text Placeholder 52">
            <a:extLst>
              <a:ext uri="{FF2B5EF4-FFF2-40B4-BE49-F238E27FC236}">
                <a16:creationId xmlns:a16="http://schemas.microsoft.com/office/drawing/2014/main" id="{BAF1A852-6DE4-751B-C832-57A993BCEB69}"/>
              </a:ext>
            </a:extLst>
          </p:cNvPr>
          <p:cNvSpPr>
            <a:spLocks noGrp="1"/>
          </p:cNvSpPr>
          <p:nvPr>
            <p:ph type="body" sz="quarter" idx="28" hasCustomPrompt="1"/>
          </p:nvPr>
        </p:nvSpPr>
        <p:spPr>
          <a:xfrm>
            <a:off x="765288" y="3365835"/>
            <a:ext cx="1371601" cy="717550"/>
          </a:xfrm>
          <a:solidFill>
            <a:schemeClr val="accent4">
              <a:lumMod val="20000"/>
              <a:lumOff val="80000"/>
            </a:schemeClr>
          </a:solidFill>
        </p:spPr>
        <p:txBody>
          <a:bodyPr lIns="0" tIns="64008" rIns="0">
            <a:normAutofit/>
          </a:bodyPr>
          <a:lstStyle>
            <a:lvl1pPr marL="0" indent="0" algn="ctr">
              <a:buNone/>
              <a:defRPr sz="1200" b="1">
                <a:latin typeface="+mn-lt"/>
              </a:defRPr>
            </a:lvl1pPr>
          </a:lstStyle>
          <a:p>
            <a:pPr lvl="0"/>
            <a:r>
              <a:rPr lang="en-US" dirty="0"/>
              <a:t>Click to add text</a:t>
            </a:r>
          </a:p>
        </p:txBody>
      </p:sp>
      <p:sp>
        <p:nvSpPr>
          <p:cNvPr id="69" name="Text Placeholder 54">
            <a:extLst>
              <a:ext uri="{FF2B5EF4-FFF2-40B4-BE49-F238E27FC236}">
                <a16:creationId xmlns:a16="http://schemas.microsoft.com/office/drawing/2014/main" id="{06727DBC-C7B5-C525-9C6E-4D162DC21BDF}"/>
              </a:ext>
            </a:extLst>
          </p:cNvPr>
          <p:cNvSpPr>
            <a:spLocks noGrp="1"/>
          </p:cNvSpPr>
          <p:nvPr>
            <p:ph type="body" sz="quarter" idx="29" hasCustomPrompt="1"/>
          </p:nvPr>
        </p:nvSpPr>
        <p:spPr>
          <a:xfrm>
            <a:off x="759838" y="3774511"/>
            <a:ext cx="1363372" cy="291754"/>
          </a:xfrm>
        </p:spPr>
        <p:txBody>
          <a:bodyPr lIns="0" rIns="0">
            <a:noAutofit/>
          </a:bodyPr>
          <a:lstStyle>
            <a:lvl1pPr marL="0" indent="0" algn="ctr">
              <a:buNone/>
              <a:defRPr sz="105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0" name="Text Placeholder 52">
            <a:extLst>
              <a:ext uri="{FF2B5EF4-FFF2-40B4-BE49-F238E27FC236}">
                <a16:creationId xmlns:a16="http://schemas.microsoft.com/office/drawing/2014/main" id="{BF192749-E649-0568-1B46-3A92022E4849}"/>
              </a:ext>
            </a:extLst>
          </p:cNvPr>
          <p:cNvSpPr>
            <a:spLocks noGrp="1"/>
          </p:cNvSpPr>
          <p:nvPr>
            <p:ph type="body" sz="quarter" idx="30" hasCustomPrompt="1"/>
          </p:nvPr>
        </p:nvSpPr>
        <p:spPr>
          <a:xfrm>
            <a:off x="765288" y="4199099"/>
            <a:ext cx="1371601" cy="717550"/>
          </a:xfrm>
          <a:solidFill>
            <a:schemeClr val="accent4">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71" name="Text Placeholder 54">
            <a:extLst>
              <a:ext uri="{FF2B5EF4-FFF2-40B4-BE49-F238E27FC236}">
                <a16:creationId xmlns:a16="http://schemas.microsoft.com/office/drawing/2014/main" id="{FA2A5EEF-8844-36D9-8EA5-96BE67D72282}"/>
              </a:ext>
            </a:extLst>
          </p:cNvPr>
          <p:cNvSpPr>
            <a:spLocks noGrp="1"/>
          </p:cNvSpPr>
          <p:nvPr>
            <p:ph type="body" sz="quarter" idx="31" hasCustomPrompt="1"/>
          </p:nvPr>
        </p:nvSpPr>
        <p:spPr>
          <a:xfrm>
            <a:off x="759710" y="4607775"/>
            <a:ext cx="1363372" cy="291754"/>
          </a:xfrm>
        </p:spPr>
        <p:txBody>
          <a:bodyPr lIns="0" rIns="0">
            <a:noAutofit/>
          </a:bodyPr>
          <a:lstStyle>
            <a:lvl1pPr marL="0" indent="0" algn="ctr">
              <a:buNone/>
              <a:defRPr sz="105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8" name="Text Placeholder 52">
            <a:extLst>
              <a:ext uri="{FF2B5EF4-FFF2-40B4-BE49-F238E27FC236}">
                <a16:creationId xmlns:a16="http://schemas.microsoft.com/office/drawing/2014/main" id="{252C1DCB-178A-D612-9896-45AA289B9A2C}"/>
              </a:ext>
            </a:extLst>
          </p:cNvPr>
          <p:cNvSpPr>
            <a:spLocks noGrp="1"/>
          </p:cNvSpPr>
          <p:nvPr>
            <p:ph type="body" sz="quarter" idx="18" hasCustomPrompt="1"/>
          </p:nvPr>
        </p:nvSpPr>
        <p:spPr>
          <a:xfrm>
            <a:off x="2263138" y="2457980"/>
            <a:ext cx="1828800" cy="717550"/>
          </a:xfrm>
          <a:solidFill>
            <a:schemeClr val="accent1">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59" name="Text Placeholder 54">
            <a:extLst>
              <a:ext uri="{FF2B5EF4-FFF2-40B4-BE49-F238E27FC236}">
                <a16:creationId xmlns:a16="http://schemas.microsoft.com/office/drawing/2014/main" id="{694E069D-D467-CAA5-AF27-B0213F60ADDB}"/>
              </a:ext>
            </a:extLst>
          </p:cNvPr>
          <p:cNvSpPr>
            <a:spLocks noGrp="1"/>
          </p:cNvSpPr>
          <p:nvPr>
            <p:ph type="body" sz="quarter" idx="19" hasCustomPrompt="1"/>
          </p:nvPr>
        </p:nvSpPr>
        <p:spPr>
          <a:xfrm>
            <a:off x="2455418" y="2801515"/>
            <a:ext cx="1407160" cy="312445"/>
          </a:xfrm>
        </p:spPr>
        <p:txBody>
          <a:bodyPr lIns="0" rIns="0">
            <a:noAutofit/>
          </a:bodyPr>
          <a:lstStyle>
            <a:lvl1pPr marL="0" indent="0" algn="ctr">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2" name="Text Placeholder 52">
            <a:extLst>
              <a:ext uri="{FF2B5EF4-FFF2-40B4-BE49-F238E27FC236}">
                <a16:creationId xmlns:a16="http://schemas.microsoft.com/office/drawing/2014/main" id="{3F032376-C2CA-10DF-1A75-895804A2070C}"/>
              </a:ext>
            </a:extLst>
          </p:cNvPr>
          <p:cNvSpPr>
            <a:spLocks noGrp="1"/>
          </p:cNvSpPr>
          <p:nvPr>
            <p:ph type="body" sz="quarter" idx="32" hasCustomPrompt="1"/>
          </p:nvPr>
        </p:nvSpPr>
        <p:spPr>
          <a:xfrm>
            <a:off x="2720337" y="3371198"/>
            <a:ext cx="1371601" cy="717550"/>
          </a:xfrm>
          <a:solidFill>
            <a:schemeClr val="accent1">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73" name="Text Placeholder 54">
            <a:extLst>
              <a:ext uri="{FF2B5EF4-FFF2-40B4-BE49-F238E27FC236}">
                <a16:creationId xmlns:a16="http://schemas.microsoft.com/office/drawing/2014/main" id="{23A81A1A-928C-7B51-67CA-9DD2CDD28154}"/>
              </a:ext>
            </a:extLst>
          </p:cNvPr>
          <p:cNvSpPr>
            <a:spLocks noGrp="1"/>
          </p:cNvSpPr>
          <p:nvPr>
            <p:ph type="body" sz="quarter" idx="33" hasCustomPrompt="1"/>
          </p:nvPr>
        </p:nvSpPr>
        <p:spPr>
          <a:xfrm>
            <a:off x="2714262" y="3717361"/>
            <a:ext cx="1363372" cy="354267"/>
          </a:xfrm>
        </p:spPr>
        <p:txBody>
          <a:bodyPr lIns="0" tIns="0" rIns="0">
            <a:noAutofit/>
          </a:bodyPr>
          <a:lstStyle>
            <a:lvl1pPr marL="0" indent="0" algn="ctr">
              <a:lnSpc>
                <a:spcPct val="100000"/>
              </a:lnSpc>
              <a:spcBef>
                <a:spcPts val="0"/>
              </a:spcBef>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4" name="Text Placeholder 52">
            <a:extLst>
              <a:ext uri="{FF2B5EF4-FFF2-40B4-BE49-F238E27FC236}">
                <a16:creationId xmlns:a16="http://schemas.microsoft.com/office/drawing/2014/main" id="{B2ED2AF3-9E65-8653-68B0-1D0BF3090F7B}"/>
              </a:ext>
            </a:extLst>
          </p:cNvPr>
          <p:cNvSpPr>
            <a:spLocks noGrp="1"/>
          </p:cNvSpPr>
          <p:nvPr>
            <p:ph type="body" sz="quarter" idx="34" hasCustomPrompt="1"/>
          </p:nvPr>
        </p:nvSpPr>
        <p:spPr>
          <a:xfrm>
            <a:off x="2720337" y="4196440"/>
            <a:ext cx="1371601" cy="717550"/>
          </a:xfrm>
          <a:solidFill>
            <a:schemeClr val="accent1">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75" name="Text Placeholder 54">
            <a:extLst>
              <a:ext uri="{FF2B5EF4-FFF2-40B4-BE49-F238E27FC236}">
                <a16:creationId xmlns:a16="http://schemas.microsoft.com/office/drawing/2014/main" id="{226E3F41-33F4-AE56-68CC-E20546806E01}"/>
              </a:ext>
            </a:extLst>
          </p:cNvPr>
          <p:cNvSpPr>
            <a:spLocks noGrp="1"/>
          </p:cNvSpPr>
          <p:nvPr>
            <p:ph type="body" sz="quarter" idx="35" hasCustomPrompt="1"/>
          </p:nvPr>
        </p:nvSpPr>
        <p:spPr>
          <a:xfrm>
            <a:off x="2719490" y="4542603"/>
            <a:ext cx="1363372" cy="354267"/>
          </a:xfrm>
        </p:spPr>
        <p:txBody>
          <a:bodyPr lIns="0" tIns="0" rIns="0">
            <a:noAutofit/>
          </a:bodyPr>
          <a:lstStyle>
            <a:lvl1pPr marL="0" indent="0" algn="ctr">
              <a:lnSpc>
                <a:spcPct val="100000"/>
              </a:lnSpc>
              <a:spcBef>
                <a:spcPts val="0"/>
              </a:spcBef>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6" name="Text Placeholder 52">
            <a:extLst>
              <a:ext uri="{FF2B5EF4-FFF2-40B4-BE49-F238E27FC236}">
                <a16:creationId xmlns:a16="http://schemas.microsoft.com/office/drawing/2014/main" id="{AF272F13-6A52-5B74-0F02-F4E1AC9F53CD}"/>
              </a:ext>
            </a:extLst>
          </p:cNvPr>
          <p:cNvSpPr>
            <a:spLocks noGrp="1"/>
          </p:cNvSpPr>
          <p:nvPr>
            <p:ph type="body" sz="quarter" idx="36" hasCustomPrompt="1"/>
          </p:nvPr>
        </p:nvSpPr>
        <p:spPr>
          <a:xfrm>
            <a:off x="2720337" y="5040152"/>
            <a:ext cx="1371601" cy="717550"/>
          </a:xfrm>
          <a:solidFill>
            <a:schemeClr val="accent1">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77" name="Text Placeholder 54">
            <a:extLst>
              <a:ext uri="{FF2B5EF4-FFF2-40B4-BE49-F238E27FC236}">
                <a16:creationId xmlns:a16="http://schemas.microsoft.com/office/drawing/2014/main" id="{D02EA425-8656-A3C8-EE0E-710BAB7D58CF}"/>
              </a:ext>
            </a:extLst>
          </p:cNvPr>
          <p:cNvSpPr>
            <a:spLocks noGrp="1"/>
          </p:cNvSpPr>
          <p:nvPr>
            <p:ph type="body" sz="quarter" idx="37" hasCustomPrompt="1"/>
          </p:nvPr>
        </p:nvSpPr>
        <p:spPr>
          <a:xfrm>
            <a:off x="2711114" y="5386315"/>
            <a:ext cx="1363372" cy="354267"/>
          </a:xfrm>
        </p:spPr>
        <p:txBody>
          <a:bodyPr lIns="0" tIns="0" rIns="0">
            <a:noAutofit/>
          </a:bodyPr>
          <a:lstStyle>
            <a:lvl1pPr marL="0" indent="0" algn="ctr">
              <a:lnSpc>
                <a:spcPct val="100000"/>
              </a:lnSpc>
              <a:spcBef>
                <a:spcPts val="0"/>
              </a:spcBef>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8" name="Text Placeholder 52">
            <a:extLst>
              <a:ext uri="{FF2B5EF4-FFF2-40B4-BE49-F238E27FC236}">
                <a16:creationId xmlns:a16="http://schemas.microsoft.com/office/drawing/2014/main" id="{AAB11ECA-BCA8-9C22-50B4-399A26340B29}"/>
              </a:ext>
            </a:extLst>
          </p:cNvPr>
          <p:cNvSpPr>
            <a:spLocks noGrp="1"/>
          </p:cNvSpPr>
          <p:nvPr>
            <p:ph type="body" sz="quarter" idx="38" hasCustomPrompt="1"/>
          </p:nvPr>
        </p:nvSpPr>
        <p:spPr>
          <a:xfrm>
            <a:off x="2720337" y="5886050"/>
            <a:ext cx="1371601" cy="717550"/>
          </a:xfrm>
          <a:solidFill>
            <a:schemeClr val="accent1">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79" name="Text Placeholder 54">
            <a:extLst>
              <a:ext uri="{FF2B5EF4-FFF2-40B4-BE49-F238E27FC236}">
                <a16:creationId xmlns:a16="http://schemas.microsoft.com/office/drawing/2014/main" id="{8D75E07E-A65E-13BF-20A0-92C3E56C6521}"/>
              </a:ext>
            </a:extLst>
          </p:cNvPr>
          <p:cNvSpPr>
            <a:spLocks noGrp="1"/>
          </p:cNvSpPr>
          <p:nvPr>
            <p:ph type="body" sz="quarter" idx="39" hasCustomPrompt="1"/>
          </p:nvPr>
        </p:nvSpPr>
        <p:spPr>
          <a:xfrm>
            <a:off x="2722582" y="6232213"/>
            <a:ext cx="1363372" cy="354267"/>
          </a:xfrm>
        </p:spPr>
        <p:txBody>
          <a:bodyPr lIns="0" tIns="0" rIns="0">
            <a:noAutofit/>
          </a:bodyPr>
          <a:lstStyle>
            <a:lvl1pPr marL="0" indent="0" algn="ctr">
              <a:lnSpc>
                <a:spcPct val="100000"/>
              </a:lnSpc>
              <a:spcBef>
                <a:spcPts val="0"/>
              </a:spcBef>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3" name="Text Placeholder 52">
            <a:extLst>
              <a:ext uri="{FF2B5EF4-FFF2-40B4-BE49-F238E27FC236}">
                <a16:creationId xmlns:a16="http://schemas.microsoft.com/office/drawing/2014/main" id="{BA39D87F-0F57-8051-BC53-21C76607BCEF}"/>
              </a:ext>
            </a:extLst>
          </p:cNvPr>
          <p:cNvSpPr>
            <a:spLocks noGrp="1"/>
          </p:cNvSpPr>
          <p:nvPr>
            <p:ph type="body" sz="quarter" idx="14" hasCustomPrompt="1"/>
          </p:nvPr>
        </p:nvSpPr>
        <p:spPr>
          <a:xfrm>
            <a:off x="5186363" y="1073150"/>
            <a:ext cx="1828800" cy="717550"/>
          </a:xfrm>
          <a:solidFill>
            <a:schemeClr val="bg2">
              <a:lumMod val="95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55" name="Text Placeholder 54">
            <a:extLst>
              <a:ext uri="{FF2B5EF4-FFF2-40B4-BE49-F238E27FC236}">
                <a16:creationId xmlns:a16="http://schemas.microsoft.com/office/drawing/2014/main" id="{4BD9D20E-1CED-AAF2-BD65-81D2E1A78FB1}"/>
              </a:ext>
            </a:extLst>
          </p:cNvPr>
          <p:cNvSpPr>
            <a:spLocks noGrp="1"/>
          </p:cNvSpPr>
          <p:nvPr>
            <p:ph type="body" sz="quarter" idx="15" hasCustomPrompt="1"/>
          </p:nvPr>
        </p:nvSpPr>
        <p:spPr>
          <a:xfrm>
            <a:off x="5397183" y="1416685"/>
            <a:ext cx="1407160" cy="312445"/>
          </a:xfrm>
        </p:spPr>
        <p:txBody>
          <a:bodyPr lIns="0" rIns="0">
            <a:noAutofit/>
          </a:bodyPr>
          <a:lstStyle>
            <a:lvl1pPr marL="0" indent="0" algn="ctr">
              <a:buNone/>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0" name="Text Placeholder 52">
            <a:extLst>
              <a:ext uri="{FF2B5EF4-FFF2-40B4-BE49-F238E27FC236}">
                <a16:creationId xmlns:a16="http://schemas.microsoft.com/office/drawing/2014/main" id="{50AFC0C3-DFF9-04CF-469C-28353892DA38}"/>
              </a:ext>
            </a:extLst>
          </p:cNvPr>
          <p:cNvSpPr>
            <a:spLocks noGrp="1"/>
          </p:cNvSpPr>
          <p:nvPr>
            <p:ph type="body" sz="quarter" idx="20" hasCustomPrompt="1"/>
          </p:nvPr>
        </p:nvSpPr>
        <p:spPr>
          <a:xfrm>
            <a:off x="4210709" y="2457980"/>
            <a:ext cx="1828800" cy="717550"/>
          </a:xfrm>
          <a:solidFill>
            <a:schemeClr val="accent2">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1" name="Text Placeholder 54">
            <a:extLst>
              <a:ext uri="{FF2B5EF4-FFF2-40B4-BE49-F238E27FC236}">
                <a16:creationId xmlns:a16="http://schemas.microsoft.com/office/drawing/2014/main" id="{2F91F985-8052-BC50-9071-4F94BA229F41}"/>
              </a:ext>
            </a:extLst>
          </p:cNvPr>
          <p:cNvSpPr>
            <a:spLocks noGrp="1"/>
          </p:cNvSpPr>
          <p:nvPr>
            <p:ph type="body" sz="quarter" idx="21" hasCustomPrompt="1"/>
          </p:nvPr>
        </p:nvSpPr>
        <p:spPr>
          <a:xfrm>
            <a:off x="4421529" y="2801515"/>
            <a:ext cx="1407160" cy="312445"/>
          </a:xfrm>
        </p:spPr>
        <p:txBody>
          <a:bodyPr lIns="0" rIns="0">
            <a:noAutofit/>
          </a:bodyPr>
          <a:lstStyle>
            <a:lvl1pPr marL="0" indent="0" algn="ctr">
              <a:buNone/>
              <a:defRPr sz="105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0" name="Text Placeholder 52">
            <a:extLst>
              <a:ext uri="{FF2B5EF4-FFF2-40B4-BE49-F238E27FC236}">
                <a16:creationId xmlns:a16="http://schemas.microsoft.com/office/drawing/2014/main" id="{E033D854-6589-A502-E00E-6899CDDBEDC5}"/>
              </a:ext>
            </a:extLst>
          </p:cNvPr>
          <p:cNvSpPr>
            <a:spLocks noGrp="1"/>
          </p:cNvSpPr>
          <p:nvPr>
            <p:ph type="body" sz="quarter" idx="40" hasCustomPrompt="1"/>
          </p:nvPr>
        </p:nvSpPr>
        <p:spPr>
          <a:xfrm>
            <a:off x="4667908" y="3357939"/>
            <a:ext cx="1371601" cy="717550"/>
          </a:xfrm>
          <a:solidFill>
            <a:schemeClr val="accent2">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81" name="Text Placeholder 54">
            <a:extLst>
              <a:ext uri="{FF2B5EF4-FFF2-40B4-BE49-F238E27FC236}">
                <a16:creationId xmlns:a16="http://schemas.microsoft.com/office/drawing/2014/main" id="{95C38672-A198-1017-3C7B-1648B8141652}"/>
              </a:ext>
            </a:extLst>
          </p:cNvPr>
          <p:cNvSpPr>
            <a:spLocks noGrp="1"/>
          </p:cNvSpPr>
          <p:nvPr>
            <p:ph type="body" sz="quarter" idx="41" hasCustomPrompt="1"/>
          </p:nvPr>
        </p:nvSpPr>
        <p:spPr>
          <a:xfrm>
            <a:off x="4650667" y="3704102"/>
            <a:ext cx="1363372" cy="354267"/>
          </a:xfrm>
        </p:spPr>
        <p:txBody>
          <a:bodyPr lIns="0" tIns="0" rIns="0">
            <a:noAutofit/>
          </a:bodyPr>
          <a:lstStyle>
            <a:lvl1pPr marL="0" indent="0" algn="ctr">
              <a:buNone/>
              <a:defRPr sz="105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2" name="Text Placeholder 52">
            <a:extLst>
              <a:ext uri="{FF2B5EF4-FFF2-40B4-BE49-F238E27FC236}">
                <a16:creationId xmlns:a16="http://schemas.microsoft.com/office/drawing/2014/main" id="{151BDB62-1FFE-EE54-1CA1-F8276F6FDCB0}"/>
              </a:ext>
            </a:extLst>
          </p:cNvPr>
          <p:cNvSpPr>
            <a:spLocks noGrp="1"/>
          </p:cNvSpPr>
          <p:nvPr>
            <p:ph type="body" sz="quarter" idx="22" hasCustomPrompt="1"/>
          </p:nvPr>
        </p:nvSpPr>
        <p:spPr>
          <a:xfrm>
            <a:off x="6170138" y="2457980"/>
            <a:ext cx="1828800" cy="717550"/>
          </a:xfrm>
          <a:solidFill>
            <a:schemeClr val="accent3">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3" name="Text Placeholder 54">
            <a:extLst>
              <a:ext uri="{FF2B5EF4-FFF2-40B4-BE49-F238E27FC236}">
                <a16:creationId xmlns:a16="http://schemas.microsoft.com/office/drawing/2014/main" id="{A963B55F-12B6-A2BF-8F36-5971DD01BBEC}"/>
              </a:ext>
            </a:extLst>
          </p:cNvPr>
          <p:cNvSpPr>
            <a:spLocks noGrp="1"/>
          </p:cNvSpPr>
          <p:nvPr>
            <p:ph type="body" sz="quarter" idx="23" hasCustomPrompt="1"/>
          </p:nvPr>
        </p:nvSpPr>
        <p:spPr>
          <a:xfrm>
            <a:off x="6380958" y="2801515"/>
            <a:ext cx="1407160" cy="312445"/>
          </a:xfrm>
        </p:spPr>
        <p:txBody>
          <a:bodyPr lIns="0" rIns="0">
            <a:noAutofit/>
          </a:bodyPr>
          <a:lstStyle>
            <a:lvl1pPr marL="0" indent="0" algn="ctr">
              <a:buNone/>
              <a:defRPr sz="105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2" name="Text Placeholder 52">
            <a:extLst>
              <a:ext uri="{FF2B5EF4-FFF2-40B4-BE49-F238E27FC236}">
                <a16:creationId xmlns:a16="http://schemas.microsoft.com/office/drawing/2014/main" id="{B571A34F-7F74-D8A8-50F2-435BCE8ED48B}"/>
              </a:ext>
            </a:extLst>
          </p:cNvPr>
          <p:cNvSpPr>
            <a:spLocks noGrp="1"/>
          </p:cNvSpPr>
          <p:nvPr>
            <p:ph type="body" sz="quarter" idx="42" hasCustomPrompt="1"/>
          </p:nvPr>
        </p:nvSpPr>
        <p:spPr>
          <a:xfrm>
            <a:off x="6627337" y="3357939"/>
            <a:ext cx="1371601" cy="717550"/>
          </a:xfrm>
          <a:solidFill>
            <a:schemeClr val="accent3">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83" name="Text Placeholder 54">
            <a:extLst>
              <a:ext uri="{FF2B5EF4-FFF2-40B4-BE49-F238E27FC236}">
                <a16:creationId xmlns:a16="http://schemas.microsoft.com/office/drawing/2014/main" id="{E8F1DAAE-C1FB-F64E-50B6-F9B797B65E53}"/>
              </a:ext>
            </a:extLst>
          </p:cNvPr>
          <p:cNvSpPr>
            <a:spLocks noGrp="1"/>
          </p:cNvSpPr>
          <p:nvPr>
            <p:ph type="body" sz="quarter" idx="43" hasCustomPrompt="1"/>
          </p:nvPr>
        </p:nvSpPr>
        <p:spPr>
          <a:xfrm>
            <a:off x="6633504" y="3704102"/>
            <a:ext cx="1363372" cy="354267"/>
          </a:xfrm>
        </p:spPr>
        <p:txBody>
          <a:bodyPr lIns="0" tIns="0" rIns="0">
            <a:noAutofit/>
          </a:bodyPr>
          <a:lstStyle>
            <a:lvl1pPr marL="0" indent="0" algn="ctr">
              <a:buNone/>
              <a:defRPr sz="105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4" name="Text Placeholder 52">
            <a:extLst>
              <a:ext uri="{FF2B5EF4-FFF2-40B4-BE49-F238E27FC236}">
                <a16:creationId xmlns:a16="http://schemas.microsoft.com/office/drawing/2014/main" id="{A47FCBB4-440E-68D8-9C0C-3401B15A6E45}"/>
              </a:ext>
            </a:extLst>
          </p:cNvPr>
          <p:cNvSpPr>
            <a:spLocks noGrp="1"/>
          </p:cNvSpPr>
          <p:nvPr>
            <p:ph type="body" sz="quarter" idx="24" hasCustomPrompt="1"/>
          </p:nvPr>
        </p:nvSpPr>
        <p:spPr>
          <a:xfrm>
            <a:off x="8120579" y="2457980"/>
            <a:ext cx="1828800" cy="717550"/>
          </a:xfrm>
          <a:solidFill>
            <a:schemeClr val="accent6">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5" name="Text Placeholder 54">
            <a:extLst>
              <a:ext uri="{FF2B5EF4-FFF2-40B4-BE49-F238E27FC236}">
                <a16:creationId xmlns:a16="http://schemas.microsoft.com/office/drawing/2014/main" id="{9204EB5C-C435-F6E1-2FDE-163E3CB1C5A0}"/>
              </a:ext>
            </a:extLst>
          </p:cNvPr>
          <p:cNvSpPr>
            <a:spLocks noGrp="1"/>
          </p:cNvSpPr>
          <p:nvPr>
            <p:ph type="body" sz="quarter" idx="25" hasCustomPrompt="1"/>
          </p:nvPr>
        </p:nvSpPr>
        <p:spPr>
          <a:xfrm>
            <a:off x="8331399" y="2801515"/>
            <a:ext cx="1407160" cy="312445"/>
          </a:xfrm>
        </p:spPr>
        <p:txBody>
          <a:bodyPr lIns="0" rIns="0">
            <a:noAutofit/>
          </a:bodyPr>
          <a:lstStyle>
            <a:lvl1pPr marL="0" indent="0" algn="ctr">
              <a:buNone/>
              <a:defRPr sz="105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4" name="Text Placeholder 52">
            <a:extLst>
              <a:ext uri="{FF2B5EF4-FFF2-40B4-BE49-F238E27FC236}">
                <a16:creationId xmlns:a16="http://schemas.microsoft.com/office/drawing/2014/main" id="{F60E31F9-09A8-D36B-F31E-5D9F6A107801}"/>
              </a:ext>
            </a:extLst>
          </p:cNvPr>
          <p:cNvSpPr>
            <a:spLocks noGrp="1"/>
          </p:cNvSpPr>
          <p:nvPr>
            <p:ph type="body" sz="quarter" idx="44" hasCustomPrompt="1"/>
          </p:nvPr>
        </p:nvSpPr>
        <p:spPr>
          <a:xfrm>
            <a:off x="8577778" y="3348715"/>
            <a:ext cx="1371601" cy="717550"/>
          </a:xfrm>
          <a:solidFill>
            <a:schemeClr val="accent6">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85" name="Text Placeholder 54">
            <a:extLst>
              <a:ext uri="{FF2B5EF4-FFF2-40B4-BE49-F238E27FC236}">
                <a16:creationId xmlns:a16="http://schemas.microsoft.com/office/drawing/2014/main" id="{153F6B4E-43CD-FE67-A4F8-970E88223780}"/>
              </a:ext>
            </a:extLst>
          </p:cNvPr>
          <p:cNvSpPr>
            <a:spLocks noGrp="1"/>
          </p:cNvSpPr>
          <p:nvPr>
            <p:ph type="body" sz="quarter" idx="45" hasCustomPrompt="1"/>
          </p:nvPr>
        </p:nvSpPr>
        <p:spPr>
          <a:xfrm>
            <a:off x="8585600" y="3704102"/>
            <a:ext cx="1363372" cy="345043"/>
          </a:xfrm>
        </p:spPr>
        <p:txBody>
          <a:bodyPr lIns="0" rIns="0">
            <a:noAutofit/>
          </a:bodyPr>
          <a:lstStyle>
            <a:lvl1pPr marL="0" indent="0" algn="ctr">
              <a:buNone/>
              <a:defRPr sz="105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6" name="Text Placeholder 52">
            <a:extLst>
              <a:ext uri="{FF2B5EF4-FFF2-40B4-BE49-F238E27FC236}">
                <a16:creationId xmlns:a16="http://schemas.microsoft.com/office/drawing/2014/main" id="{0E2E379D-1729-12C2-97BC-53C1307FCFAE}"/>
              </a:ext>
            </a:extLst>
          </p:cNvPr>
          <p:cNvSpPr>
            <a:spLocks noGrp="1"/>
          </p:cNvSpPr>
          <p:nvPr>
            <p:ph type="body" sz="quarter" idx="46" hasCustomPrompt="1"/>
          </p:nvPr>
        </p:nvSpPr>
        <p:spPr>
          <a:xfrm>
            <a:off x="8577778" y="4181979"/>
            <a:ext cx="1371601" cy="717550"/>
          </a:xfrm>
          <a:solidFill>
            <a:schemeClr val="accent6">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87" name="Text Placeholder 54">
            <a:extLst>
              <a:ext uri="{FF2B5EF4-FFF2-40B4-BE49-F238E27FC236}">
                <a16:creationId xmlns:a16="http://schemas.microsoft.com/office/drawing/2014/main" id="{2A616659-5D3F-8832-A1E1-CE3F177A3D49}"/>
              </a:ext>
            </a:extLst>
          </p:cNvPr>
          <p:cNvSpPr>
            <a:spLocks noGrp="1"/>
          </p:cNvSpPr>
          <p:nvPr>
            <p:ph type="body" sz="quarter" idx="47" hasCustomPrompt="1"/>
          </p:nvPr>
        </p:nvSpPr>
        <p:spPr>
          <a:xfrm>
            <a:off x="8585472" y="4607775"/>
            <a:ext cx="1363372" cy="274634"/>
          </a:xfrm>
        </p:spPr>
        <p:txBody>
          <a:bodyPr lIns="0" rIns="0">
            <a:noAutofit/>
          </a:bodyPr>
          <a:lstStyle>
            <a:lvl1pPr marL="0" indent="0" algn="ctr">
              <a:buNone/>
              <a:defRPr sz="105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8" name="Text Placeholder 52">
            <a:extLst>
              <a:ext uri="{FF2B5EF4-FFF2-40B4-BE49-F238E27FC236}">
                <a16:creationId xmlns:a16="http://schemas.microsoft.com/office/drawing/2014/main" id="{B6260872-20F7-40C2-EAE2-A6FBBF5D3C83}"/>
              </a:ext>
            </a:extLst>
          </p:cNvPr>
          <p:cNvSpPr>
            <a:spLocks noGrp="1"/>
          </p:cNvSpPr>
          <p:nvPr>
            <p:ph type="body" sz="quarter" idx="48" hasCustomPrompt="1"/>
          </p:nvPr>
        </p:nvSpPr>
        <p:spPr>
          <a:xfrm>
            <a:off x="8577778" y="5045035"/>
            <a:ext cx="1371601" cy="717550"/>
          </a:xfrm>
          <a:solidFill>
            <a:schemeClr val="accent6">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89" name="Text Placeholder 54">
            <a:extLst>
              <a:ext uri="{FF2B5EF4-FFF2-40B4-BE49-F238E27FC236}">
                <a16:creationId xmlns:a16="http://schemas.microsoft.com/office/drawing/2014/main" id="{168EC738-2AE1-94E2-18F2-22F5315FDBE9}"/>
              </a:ext>
            </a:extLst>
          </p:cNvPr>
          <p:cNvSpPr>
            <a:spLocks noGrp="1"/>
          </p:cNvSpPr>
          <p:nvPr>
            <p:ph type="body" sz="quarter" idx="49" hasCustomPrompt="1"/>
          </p:nvPr>
        </p:nvSpPr>
        <p:spPr>
          <a:xfrm>
            <a:off x="8578880" y="5386315"/>
            <a:ext cx="1363372" cy="359150"/>
          </a:xfrm>
        </p:spPr>
        <p:txBody>
          <a:bodyPr lIns="0" rIns="0">
            <a:noAutofit/>
          </a:bodyPr>
          <a:lstStyle>
            <a:lvl1pPr marL="0" indent="0" algn="ctr">
              <a:buNone/>
              <a:defRPr sz="105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6" name="Text Placeholder 52">
            <a:extLst>
              <a:ext uri="{FF2B5EF4-FFF2-40B4-BE49-F238E27FC236}">
                <a16:creationId xmlns:a16="http://schemas.microsoft.com/office/drawing/2014/main" id="{A44C24EC-EAC9-6110-3929-CFBE6F93EA3C}"/>
              </a:ext>
            </a:extLst>
          </p:cNvPr>
          <p:cNvSpPr>
            <a:spLocks noGrp="1"/>
          </p:cNvSpPr>
          <p:nvPr>
            <p:ph type="body" sz="quarter" idx="26" hasCustomPrompt="1"/>
          </p:nvPr>
        </p:nvSpPr>
        <p:spPr>
          <a:xfrm>
            <a:off x="10069982" y="2457980"/>
            <a:ext cx="1828800" cy="717550"/>
          </a:xfrm>
          <a:solidFill>
            <a:schemeClr val="accent5">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7" name="Text Placeholder 54">
            <a:extLst>
              <a:ext uri="{FF2B5EF4-FFF2-40B4-BE49-F238E27FC236}">
                <a16:creationId xmlns:a16="http://schemas.microsoft.com/office/drawing/2014/main" id="{87697604-99F4-F3ED-2CEA-028184FF5E92}"/>
              </a:ext>
            </a:extLst>
          </p:cNvPr>
          <p:cNvSpPr>
            <a:spLocks noGrp="1"/>
          </p:cNvSpPr>
          <p:nvPr>
            <p:ph type="body" sz="quarter" idx="27" hasCustomPrompt="1"/>
          </p:nvPr>
        </p:nvSpPr>
        <p:spPr>
          <a:xfrm>
            <a:off x="10069981" y="2801515"/>
            <a:ext cx="1813929" cy="374015"/>
          </a:xfrm>
        </p:spPr>
        <p:txBody>
          <a:bodyPr lIns="0" rIns="0">
            <a:noAutofit/>
          </a:bodyPr>
          <a:lstStyle>
            <a:lvl1pPr marL="0" indent="0" algn="ctr">
              <a:buNone/>
              <a:defRPr sz="105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90" name="Text Placeholder 52">
            <a:extLst>
              <a:ext uri="{FF2B5EF4-FFF2-40B4-BE49-F238E27FC236}">
                <a16:creationId xmlns:a16="http://schemas.microsoft.com/office/drawing/2014/main" id="{0C7D5DAB-306D-3C38-D6DE-71597DDC3850}"/>
              </a:ext>
            </a:extLst>
          </p:cNvPr>
          <p:cNvSpPr>
            <a:spLocks noGrp="1"/>
          </p:cNvSpPr>
          <p:nvPr>
            <p:ph type="body" sz="quarter" idx="50" hasCustomPrompt="1"/>
          </p:nvPr>
        </p:nvSpPr>
        <p:spPr>
          <a:xfrm>
            <a:off x="10527181" y="3353502"/>
            <a:ext cx="1371601" cy="717550"/>
          </a:xfrm>
          <a:solidFill>
            <a:schemeClr val="accent5">
              <a:lumMod val="20000"/>
              <a:lumOff val="80000"/>
            </a:schemeClr>
          </a:solidFill>
        </p:spPr>
        <p:txBody>
          <a:bodyPr lIns="0" tIns="137160" rIns="0">
            <a:normAutofit/>
          </a:bodyPr>
          <a:lstStyle>
            <a:lvl1pPr marL="0" indent="0" algn="ctr">
              <a:buNone/>
              <a:defRPr sz="1200" b="1">
                <a:latin typeface="+mn-lt"/>
              </a:defRPr>
            </a:lvl1pPr>
          </a:lstStyle>
          <a:p>
            <a:pPr lvl="0"/>
            <a:r>
              <a:rPr lang="en-US" dirty="0"/>
              <a:t>Click to add text</a:t>
            </a:r>
          </a:p>
        </p:txBody>
      </p:sp>
      <p:sp>
        <p:nvSpPr>
          <p:cNvPr id="91" name="Text Placeholder 54">
            <a:extLst>
              <a:ext uri="{FF2B5EF4-FFF2-40B4-BE49-F238E27FC236}">
                <a16:creationId xmlns:a16="http://schemas.microsoft.com/office/drawing/2014/main" id="{41852A99-601D-4ED7-88E6-8DAD8A699E02}"/>
              </a:ext>
            </a:extLst>
          </p:cNvPr>
          <p:cNvSpPr>
            <a:spLocks noGrp="1"/>
          </p:cNvSpPr>
          <p:nvPr>
            <p:ph type="body" sz="quarter" idx="51" hasCustomPrompt="1"/>
          </p:nvPr>
        </p:nvSpPr>
        <p:spPr>
          <a:xfrm>
            <a:off x="10535410" y="3704102"/>
            <a:ext cx="1363372" cy="349830"/>
          </a:xfrm>
        </p:spPr>
        <p:txBody>
          <a:bodyPr lIns="0" rIns="0">
            <a:noAutofit/>
          </a:bodyPr>
          <a:lstStyle>
            <a:lvl1pPr marL="0" indent="0" algn="ctr">
              <a:buNone/>
              <a:defRPr sz="105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Tree>
    <p:extLst>
      <p:ext uri="{BB962C8B-B14F-4D97-AF65-F5344CB8AC3E}">
        <p14:creationId xmlns:p14="http://schemas.microsoft.com/office/powerpoint/2010/main" val="3150845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rganizational Char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8" y="308698"/>
            <a:ext cx="2868232" cy="670789"/>
          </a:xfrm>
        </p:spPr>
        <p:txBody>
          <a:bodyPr bIns="0" anchor="b">
            <a:noAutofit/>
          </a:bodyPr>
          <a:lstStyle>
            <a:lvl1pPr>
              <a:defRPr sz="3600" b="1" cap="all" baseline="0"/>
            </a:lvl1pPr>
          </a:lstStyle>
          <a:p>
            <a:r>
              <a:rPr lang="en-US" dirty="0"/>
              <a:t>add title</a:t>
            </a:r>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hasCustomPrompt="1"/>
          </p:nvPr>
        </p:nvSpPr>
        <p:spPr>
          <a:xfrm>
            <a:off x="495737" y="979487"/>
            <a:ext cx="2868232" cy="365126"/>
          </a:xfrm>
        </p:spPr>
        <p:txBody>
          <a:bodyPr tIns="0">
            <a:noAutofit/>
          </a:bodyPr>
          <a:lstStyle>
            <a:lvl1pPr marL="0" indent="0">
              <a:spcBef>
                <a:spcPts val="900"/>
              </a:spcBef>
              <a:buNone/>
              <a:defRPr sz="2000" b="1">
                <a:latin typeface="+mj-lt"/>
              </a:defRPr>
            </a:lvl1pPr>
          </a:lstStyle>
          <a:p>
            <a:pPr lvl="0"/>
            <a:r>
              <a:rPr lang="en-US" dirty="0"/>
              <a:t>Click to add subtitle</a:t>
            </a:r>
          </a:p>
        </p:txBody>
      </p:sp>
      <p:sp>
        <p:nvSpPr>
          <p:cNvPr id="72" name="Text Placeholder 52">
            <a:extLst>
              <a:ext uri="{FF2B5EF4-FFF2-40B4-BE49-F238E27FC236}">
                <a16:creationId xmlns:a16="http://schemas.microsoft.com/office/drawing/2014/main" id="{3F032376-C2CA-10DF-1A75-895804A2070C}"/>
              </a:ext>
            </a:extLst>
          </p:cNvPr>
          <p:cNvSpPr>
            <a:spLocks noGrp="1"/>
          </p:cNvSpPr>
          <p:nvPr>
            <p:ph type="body" sz="quarter" idx="32" hasCustomPrompt="1"/>
          </p:nvPr>
        </p:nvSpPr>
        <p:spPr>
          <a:xfrm>
            <a:off x="1777676" y="3053936"/>
            <a:ext cx="914400" cy="914400"/>
          </a:xfrm>
          <a:prstGeom prst="ellipse">
            <a:avLst/>
          </a:prstGeom>
          <a:solidFill>
            <a:schemeClr val="accent1">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73" name="Text Placeholder 54">
            <a:extLst>
              <a:ext uri="{FF2B5EF4-FFF2-40B4-BE49-F238E27FC236}">
                <a16:creationId xmlns:a16="http://schemas.microsoft.com/office/drawing/2014/main" id="{23A81A1A-928C-7B51-67CA-9DD2CDD28154}"/>
              </a:ext>
            </a:extLst>
          </p:cNvPr>
          <p:cNvSpPr>
            <a:spLocks noGrp="1"/>
          </p:cNvSpPr>
          <p:nvPr>
            <p:ph type="body" sz="quarter" idx="33" hasCustomPrompt="1"/>
          </p:nvPr>
        </p:nvSpPr>
        <p:spPr>
          <a:xfrm>
            <a:off x="1863939" y="3554289"/>
            <a:ext cx="755965" cy="443359"/>
          </a:xfrm>
        </p:spPr>
        <p:txBody>
          <a:bodyPr lIns="0" tIns="0" rIns="0">
            <a:noAutofit/>
          </a:bodyPr>
          <a:lstStyle>
            <a:lvl1pPr marL="0" indent="0" algn="ctr">
              <a:lnSpc>
                <a:spcPct val="100000"/>
              </a:lnSpc>
              <a:spcBef>
                <a:spcPts val="0"/>
              </a:spcBef>
              <a:buNone/>
              <a:defRPr sz="90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0" name="Text Placeholder 52">
            <a:extLst>
              <a:ext uri="{FF2B5EF4-FFF2-40B4-BE49-F238E27FC236}">
                <a16:creationId xmlns:a16="http://schemas.microsoft.com/office/drawing/2014/main" id="{E033D854-6589-A502-E00E-6899CDDBEDC5}"/>
              </a:ext>
            </a:extLst>
          </p:cNvPr>
          <p:cNvSpPr>
            <a:spLocks noGrp="1"/>
          </p:cNvSpPr>
          <p:nvPr>
            <p:ph type="body" sz="quarter" idx="40" hasCustomPrompt="1"/>
          </p:nvPr>
        </p:nvSpPr>
        <p:spPr>
          <a:xfrm>
            <a:off x="3363969" y="1035423"/>
            <a:ext cx="914400" cy="914400"/>
          </a:xfrm>
          <a:prstGeom prst="ellipse">
            <a:avLst/>
          </a:prstGeom>
          <a:solidFill>
            <a:schemeClr val="accent2">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81" name="Text Placeholder 54">
            <a:extLst>
              <a:ext uri="{FF2B5EF4-FFF2-40B4-BE49-F238E27FC236}">
                <a16:creationId xmlns:a16="http://schemas.microsoft.com/office/drawing/2014/main" id="{95C38672-A198-1017-3C7B-1648B8141652}"/>
              </a:ext>
            </a:extLst>
          </p:cNvPr>
          <p:cNvSpPr>
            <a:spLocks noGrp="1"/>
          </p:cNvSpPr>
          <p:nvPr>
            <p:ph type="body" sz="quarter" idx="41" hasCustomPrompt="1"/>
          </p:nvPr>
        </p:nvSpPr>
        <p:spPr>
          <a:xfrm>
            <a:off x="3427506" y="1514683"/>
            <a:ext cx="793854" cy="443359"/>
          </a:xfrm>
        </p:spPr>
        <p:txBody>
          <a:bodyPr lIns="0" tIns="0" rIns="0">
            <a:noAutofit/>
          </a:bodyPr>
          <a:lstStyle>
            <a:lvl1pPr marL="0" indent="0" algn="ctr">
              <a:buNone/>
              <a:defRPr sz="90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8" name="Text Placeholder 52">
            <a:extLst>
              <a:ext uri="{FF2B5EF4-FFF2-40B4-BE49-F238E27FC236}">
                <a16:creationId xmlns:a16="http://schemas.microsoft.com/office/drawing/2014/main" id="{252C1DCB-178A-D612-9896-45AA289B9A2C}"/>
              </a:ext>
            </a:extLst>
          </p:cNvPr>
          <p:cNvSpPr>
            <a:spLocks noGrp="1"/>
          </p:cNvSpPr>
          <p:nvPr>
            <p:ph type="body" sz="quarter" idx="18" hasCustomPrompt="1"/>
          </p:nvPr>
        </p:nvSpPr>
        <p:spPr>
          <a:xfrm>
            <a:off x="3125314" y="2916776"/>
            <a:ext cx="1188720" cy="1188720"/>
          </a:xfrm>
          <a:prstGeom prst="ellipse">
            <a:avLst/>
          </a:prstGeom>
          <a:solidFill>
            <a:schemeClr val="accent1">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59" name="Text Placeholder 54">
            <a:extLst>
              <a:ext uri="{FF2B5EF4-FFF2-40B4-BE49-F238E27FC236}">
                <a16:creationId xmlns:a16="http://schemas.microsoft.com/office/drawing/2014/main" id="{694E069D-D467-CAA5-AF27-B0213F60ADDB}"/>
              </a:ext>
            </a:extLst>
          </p:cNvPr>
          <p:cNvSpPr>
            <a:spLocks noGrp="1"/>
          </p:cNvSpPr>
          <p:nvPr>
            <p:ph type="body" sz="quarter" idx="19" hasCustomPrompt="1"/>
          </p:nvPr>
        </p:nvSpPr>
        <p:spPr>
          <a:xfrm>
            <a:off x="3208942" y="3561936"/>
            <a:ext cx="1038842" cy="312445"/>
          </a:xfrm>
        </p:spPr>
        <p:txBody>
          <a:bodyPr lIns="0" rIns="0">
            <a:noAutofit/>
          </a:bodyPr>
          <a:lstStyle>
            <a:lvl1pPr marL="0" indent="0" algn="ctr">
              <a:buNone/>
              <a:defRPr sz="100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0" name="Text Placeholder 52">
            <a:extLst>
              <a:ext uri="{FF2B5EF4-FFF2-40B4-BE49-F238E27FC236}">
                <a16:creationId xmlns:a16="http://schemas.microsoft.com/office/drawing/2014/main" id="{BF192749-E649-0568-1B46-3A92022E4849}"/>
              </a:ext>
            </a:extLst>
          </p:cNvPr>
          <p:cNvSpPr>
            <a:spLocks noGrp="1"/>
          </p:cNvSpPr>
          <p:nvPr>
            <p:ph type="body" sz="quarter" idx="30" hasCustomPrompt="1"/>
          </p:nvPr>
        </p:nvSpPr>
        <p:spPr>
          <a:xfrm>
            <a:off x="3413366" y="4842017"/>
            <a:ext cx="914400" cy="914400"/>
          </a:xfrm>
          <a:prstGeom prst="ellipse">
            <a:avLst/>
          </a:prstGeom>
          <a:solidFill>
            <a:schemeClr val="accent4">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71" name="Text Placeholder 54">
            <a:extLst>
              <a:ext uri="{FF2B5EF4-FFF2-40B4-BE49-F238E27FC236}">
                <a16:creationId xmlns:a16="http://schemas.microsoft.com/office/drawing/2014/main" id="{FA2A5EEF-8844-36D9-8EA5-96BE67D72282}"/>
              </a:ext>
            </a:extLst>
          </p:cNvPr>
          <p:cNvSpPr>
            <a:spLocks noGrp="1"/>
          </p:cNvSpPr>
          <p:nvPr>
            <p:ph type="body" sz="quarter" idx="31" hasCustomPrompt="1"/>
          </p:nvPr>
        </p:nvSpPr>
        <p:spPr>
          <a:xfrm>
            <a:off x="3499629" y="5325890"/>
            <a:ext cx="755965" cy="365125"/>
          </a:xfrm>
        </p:spPr>
        <p:txBody>
          <a:bodyPr lIns="0" tIns="0" rIns="0">
            <a:noAutofit/>
          </a:bodyPr>
          <a:lstStyle>
            <a:lvl1pPr marL="0" indent="0" algn="ctr">
              <a:buNone/>
              <a:defRPr sz="9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4" name="Text Placeholder 52">
            <a:extLst>
              <a:ext uri="{FF2B5EF4-FFF2-40B4-BE49-F238E27FC236}">
                <a16:creationId xmlns:a16="http://schemas.microsoft.com/office/drawing/2014/main" id="{B16DB739-CDF4-1866-920A-E858CB40A8D0}"/>
              </a:ext>
            </a:extLst>
          </p:cNvPr>
          <p:cNvSpPr>
            <a:spLocks noGrp="1"/>
          </p:cNvSpPr>
          <p:nvPr>
            <p:ph type="body" sz="quarter" idx="56" hasCustomPrompt="1"/>
          </p:nvPr>
        </p:nvSpPr>
        <p:spPr>
          <a:xfrm>
            <a:off x="4313770" y="389189"/>
            <a:ext cx="914400" cy="914400"/>
          </a:xfrm>
          <a:prstGeom prst="ellipse">
            <a:avLst/>
          </a:prstGeom>
          <a:solidFill>
            <a:schemeClr val="accent2">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15" name="Text Placeholder 54">
            <a:extLst>
              <a:ext uri="{FF2B5EF4-FFF2-40B4-BE49-F238E27FC236}">
                <a16:creationId xmlns:a16="http://schemas.microsoft.com/office/drawing/2014/main" id="{DB23861E-4C62-55D5-E98F-5B1C00B74665}"/>
              </a:ext>
            </a:extLst>
          </p:cNvPr>
          <p:cNvSpPr>
            <a:spLocks noGrp="1"/>
          </p:cNvSpPr>
          <p:nvPr>
            <p:ph type="body" sz="quarter" idx="57" hasCustomPrompt="1"/>
          </p:nvPr>
        </p:nvSpPr>
        <p:spPr>
          <a:xfrm>
            <a:off x="4385933" y="868449"/>
            <a:ext cx="793854" cy="443359"/>
          </a:xfrm>
        </p:spPr>
        <p:txBody>
          <a:bodyPr lIns="0" tIns="0" rIns="0">
            <a:noAutofit/>
          </a:bodyPr>
          <a:lstStyle>
            <a:lvl1pPr marL="0" indent="0" algn="ctr">
              <a:buNone/>
              <a:defRPr sz="90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0" name="Text Placeholder 52">
            <a:extLst>
              <a:ext uri="{FF2B5EF4-FFF2-40B4-BE49-F238E27FC236}">
                <a16:creationId xmlns:a16="http://schemas.microsoft.com/office/drawing/2014/main" id="{50AFC0C3-DFF9-04CF-469C-28353892DA38}"/>
              </a:ext>
            </a:extLst>
          </p:cNvPr>
          <p:cNvSpPr>
            <a:spLocks noGrp="1"/>
          </p:cNvSpPr>
          <p:nvPr>
            <p:ph type="body" sz="quarter" idx="20" hasCustomPrompt="1"/>
          </p:nvPr>
        </p:nvSpPr>
        <p:spPr>
          <a:xfrm>
            <a:off x="4326569" y="1447946"/>
            <a:ext cx="1188720" cy="1188720"/>
          </a:xfrm>
          <a:prstGeom prst="ellipse">
            <a:avLst/>
          </a:prstGeom>
          <a:solidFill>
            <a:schemeClr val="accent2">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61" name="Text Placeholder 54">
            <a:extLst>
              <a:ext uri="{FF2B5EF4-FFF2-40B4-BE49-F238E27FC236}">
                <a16:creationId xmlns:a16="http://schemas.microsoft.com/office/drawing/2014/main" id="{2F91F985-8052-BC50-9071-4F94BA229F41}"/>
              </a:ext>
            </a:extLst>
          </p:cNvPr>
          <p:cNvSpPr>
            <a:spLocks noGrp="1"/>
          </p:cNvSpPr>
          <p:nvPr>
            <p:ph type="body" sz="quarter" idx="21" hasCustomPrompt="1"/>
          </p:nvPr>
        </p:nvSpPr>
        <p:spPr>
          <a:xfrm>
            <a:off x="4418823" y="2079740"/>
            <a:ext cx="1038842" cy="312445"/>
          </a:xfrm>
        </p:spPr>
        <p:txBody>
          <a:bodyPr lIns="0" rIns="0">
            <a:noAutofit/>
          </a:bodyPr>
          <a:lstStyle>
            <a:lvl1pPr marL="0" indent="0" algn="ctr">
              <a:buNone/>
              <a:defRPr sz="100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6" name="Text Placeholder 52">
            <a:extLst>
              <a:ext uri="{FF2B5EF4-FFF2-40B4-BE49-F238E27FC236}">
                <a16:creationId xmlns:a16="http://schemas.microsoft.com/office/drawing/2014/main" id="{23F05332-AB09-36DC-23BC-7C089F43765C}"/>
              </a:ext>
            </a:extLst>
          </p:cNvPr>
          <p:cNvSpPr>
            <a:spLocks noGrp="1"/>
          </p:cNvSpPr>
          <p:nvPr>
            <p:ph type="body" sz="quarter" idx="16" hasCustomPrompt="1"/>
          </p:nvPr>
        </p:nvSpPr>
        <p:spPr>
          <a:xfrm>
            <a:off x="4520455" y="4276795"/>
            <a:ext cx="1188720" cy="1188720"/>
          </a:xfrm>
          <a:prstGeom prst="ellipse">
            <a:avLst/>
          </a:prstGeom>
          <a:solidFill>
            <a:schemeClr val="accent4">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57" name="Text Placeholder 54">
            <a:extLst>
              <a:ext uri="{FF2B5EF4-FFF2-40B4-BE49-F238E27FC236}">
                <a16:creationId xmlns:a16="http://schemas.microsoft.com/office/drawing/2014/main" id="{E0A4968C-C9EF-95A7-24CA-1A013804DC92}"/>
              </a:ext>
            </a:extLst>
          </p:cNvPr>
          <p:cNvSpPr>
            <a:spLocks noGrp="1"/>
          </p:cNvSpPr>
          <p:nvPr>
            <p:ph type="body" sz="quarter" idx="17" hasCustomPrompt="1"/>
          </p:nvPr>
        </p:nvSpPr>
        <p:spPr>
          <a:xfrm>
            <a:off x="4612709" y="4908589"/>
            <a:ext cx="1038842" cy="312445"/>
          </a:xfrm>
        </p:spPr>
        <p:txBody>
          <a:bodyPr lIns="0" rIns="0">
            <a:noAutofit/>
          </a:bodyPr>
          <a:lstStyle>
            <a:lvl1pPr marL="0" indent="0" algn="ctr">
              <a:buNone/>
              <a:defRPr sz="10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 name="Text Placeholder 52">
            <a:extLst>
              <a:ext uri="{FF2B5EF4-FFF2-40B4-BE49-F238E27FC236}">
                <a16:creationId xmlns:a16="http://schemas.microsoft.com/office/drawing/2014/main" id="{A287DB0E-0FC3-8196-1A94-D525829F398D}"/>
              </a:ext>
            </a:extLst>
          </p:cNvPr>
          <p:cNvSpPr>
            <a:spLocks noGrp="1"/>
          </p:cNvSpPr>
          <p:nvPr>
            <p:ph type="body" sz="quarter" idx="52" hasCustomPrompt="1"/>
          </p:nvPr>
        </p:nvSpPr>
        <p:spPr>
          <a:xfrm>
            <a:off x="4207512" y="5587552"/>
            <a:ext cx="914400" cy="914400"/>
          </a:xfrm>
          <a:prstGeom prst="ellipse">
            <a:avLst/>
          </a:prstGeom>
          <a:solidFill>
            <a:schemeClr val="accent4">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6" name="Text Placeholder 54">
            <a:extLst>
              <a:ext uri="{FF2B5EF4-FFF2-40B4-BE49-F238E27FC236}">
                <a16:creationId xmlns:a16="http://schemas.microsoft.com/office/drawing/2014/main" id="{C7FEF325-22A7-B460-5A29-F01E703CA23D}"/>
              </a:ext>
            </a:extLst>
          </p:cNvPr>
          <p:cNvSpPr>
            <a:spLocks noGrp="1"/>
          </p:cNvSpPr>
          <p:nvPr>
            <p:ph type="body" sz="quarter" idx="53" hasCustomPrompt="1"/>
          </p:nvPr>
        </p:nvSpPr>
        <p:spPr>
          <a:xfrm>
            <a:off x="4302401" y="6100688"/>
            <a:ext cx="755965" cy="365125"/>
          </a:xfrm>
        </p:spPr>
        <p:txBody>
          <a:bodyPr lIns="0" tIns="0" rIns="0">
            <a:noAutofit/>
          </a:bodyPr>
          <a:lstStyle>
            <a:lvl1pPr marL="0" indent="0" algn="ctr">
              <a:buNone/>
              <a:defRPr sz="9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3" name="Text Placeholder 52">
            <a:extLst>
              <a:ext uri="{FF2B5EF4-FFF2-40B4-BE49-F238E27FC236}">
                <a16:creationId xmlns:a16="http://schemas.microsoft.com/office/drawing/2014/main" id="{BA39D87F-0F57-8051-BC53-21C76607BCEF}"/>
              </a:ext>
            </a:extLst>
          </p:cNvPr>
          <p:cNvSpPr>
            <a:spLocks noGrp="1"/>
          </p:cNvSpPr>
          <p:nvPr>
            <p:ph type="body" sz="quarter" idx="14" hasCustomPrompt="1"/>
          </p:nvPr>
        </p:nvSpPr>
        <p:spPr>
          <a:xfrm>
            <a:off x="5466125" y="2825336"/>
            <a:ext cx="1371600" cy="1371600"/>
          </a:xfrm>
          <a:prstGeom prst="ellipse">
            <a:avLst/>
          </a:prstGeom>
          <a:solidFill>
            <a:schemeClr val="bg2">
              <a:lumMod val="85000"/>
            </a:schemeClr>
          </a:solidFill>
        </p:spPr>
        <p:txBody>
          <a:bodyPr lIns="0" tIns="164592" rIns="0">
            <a:normAutofit/>
          </a:bodyPr>
          <a:lstStyle>
            <a:lvl1pPr marL="0" indent="0" algn="ctr">
              <a:buNone/>
              <a:defRPr sz="1400" b="1">
                <a:latin typeface="+mn-lt"/>
              </a:defRPr>
            </a:lvl1pPr>
          </a:lstStyle>
          <a:p>
            <a:pPr lvl="0"/>
            <a:r>
              <a:rPr lang="en-US" dirty="0"/>
              <a:t>Click to add text</a:t>
            </a:r>
          </a:p>
        </p:txBody>
      </p:sp>
      <p:sp>
        <p:nvSpPr>
          <p:cNvPr id="55" name="Text Placeholder 54">
            <a:extLst>
              <a:ext uri="{FF2B5EF4-FFF2-40B4-BE49-F238E27FC236}">
                <a16:creationId xmlns:a16="http://schemas.microsoft.com/office/drawing/2014/main" id="{4BD9D20E-1CED-AAF2-BD65-81D2E1A78FB1}"/>
              </a:ext>
            </a:extLst>
          </p:cNvPr>
          <p:cNvSpPr>
            <a:spLocks noGrp="1"/>
          </p:cNvSpPr>
          <p:nvPr>
            <p:ph type="body" sz="quarter" idx="15" hasCustomPrompt="1"/>
          </p:nvPr>
        </p:nvSpPr>
        <p:spPr>
          <a:xfrm>
            <a:off x="5586365" y="3604771"/>
            <a:ext cx="1157414" cy="312445"/>
          </a:xfrm>
        </p:spPr>
        <p:txBody>
          <a:bodyPr lIns="0" rIns="0">
            <a:noAutofit/>
          </a:bodyPr>
          <a:lstStyle>
            <a:lvl1pPr marL="0" indent="0" algn="ctr">
              <a:buNone/>
              <a:defRPr sz="11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2" name="Text Placeholder 52">
            <a:extLst>
              <a:ext uri="{FF2B5EF4-FFF2-40B4-BE49-F238E27FC236}">
                <a16:creationId xmlns:a16="http://schemas.microsoft.com/office/drawing/2014/main" id="{B571A34F-7F74-D8A8-50F2-435BCE8ED48B}"/>
              </a:ext>
            </a:extLst>
          </p:cNvPr>
          <p:cNvSpPr>
            <a:spLocks noGrp="1"/>
          </p:cNvSpPr>
          <p:nvPr>
            <p:ph type="body" sz="quarter" idx="42" hasCustomPrompt="1"/>
          </p:nvPr>
        </p:nvSpPr>
        <p:spPr>
          <a:xfrm>
            <a:off x="6871515" y="417983"/>
            <a:ext cx="914400" cy="914400"/>
          </a:xfrm>
          <a:prstGeom prst="ellipse">
            <a:avLst/>
          </a:prstGeom>
          <a:solidFill>
            <a:schemeClr val="accent3">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83" name="Text Placeholder 54">
            <a:extLst>
              <a:ext uri="{FF2B5EF4-FFF2-40B4-BE49-F238E27FC236}">
                <a16:creationId xmlns:a16="http://schemas.microsoft.com/office/drawing/2014/main" id="{E8F1DAAE-C1FB-F64E-50B6-F9B797B65E53}"/>
              </a:ext>
            </a:extLst>
          </p:cNvPr>
          <p:cNvSpPr>
            <a:spLocks noGrp="1"/>
          </p:cNvSpPr>
          <p:nvPr>
            <p:ph type="body" sz="quarter" idx="43" hasCustomPrompt="1"/>
          </p:nvPr>
        </p:nvSpPr>
        <p:spPr>
          <a:xfrm>
            <a:off x="6959940" y="928258"/>
            <a:ext cx="755965" cy="443359"/>
          </a:xfrm>
        </p:spPr>
        <p:txBody>
          <a:bodyPr lIns="0" tIns="0" rIns="0">
            <a:noAutofit/>
          </a:bodyPr>
          <a:lstStyle>
            <a:lvl1pPr marL="0" indent="0" algn="ctr">
              <a:buNone/>
              <a:defRPr sz="90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2" name="Text Placeholder 52">
            <a:extLst>
              <a:ext uri="{FF2B5EF4-FFF2-40B4-BE49-F238E27FC236}">
                <a16:creationId xmlns:a16="http://schemas.microsoft.com/office/drawing/2014/main" id="{151BDB62-1FFE-EE54-1CA1-F8276F6FDCB0}"/>
              </a:ext>
            </a:extLst>
          </p:cNvPr>
          <p:cNvSpPr>
            <a:spLocks noGrp="1"/>
          </p:cNvSpPr>
          <p:nvPr>
            <p:ph type="body" sz="quarter" idx="22" hasCustomPrompt="1"/>
          </p:nvPr>
        </p:nvSpPr>
        <p:spPr>
          <a:xfrm>
            <a:off x="6698937" y="1458106"/>
            <a:ext cx="1188720" cy="1188720"/>
          </a:xfrm>
          <a:prstGeom prst="ellipse">
            <a:avLst/>
          </a:prstGeom>
          <a:solidFill>
            <a:schemeClr val="accent3">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63" name="Text Placeholder 54">
            <a:extLst>
              <a:ext uri="{FF2B5EF4-FFF2-40B4-BE49-F238E27FC236}">
                <a16:creationId xmlns:a16="http://schemas.microsoft.com/office/drawing/2014/main" id="{A963B55F-12B6-A2BF-8F36-5971DD01BBEC}"/>
              </a:ext>
            </a:extLst>
          </p:cNvPr>
          <p:cNvSpPr>
            <a:spLocks noGrp="1"/>
          </p:cNvSpPr>
          <p:nvPr>
            <p:ph type="body" sz="quarter" idx="23" hasCustomPrompt="1"/>
          </p:nvPr>
        </p:nvSpPr>
        <p:spPr>
          <a:xfrm>
            <a:off x="6791191" y="2089900"/>
            <a:ext cx="1038842" cy="312445"/>
          </a:xfrm>
        </p:spPr>
        <p:txBody>
          <a:bodyPr lIns="0" rIns="0">
            <a:noAutofit/>
          </a:bodyPr>
          <a:lstStyle>
            <a:lvl1pPr marL="0" indent="0" algn="ctr">
              <a:buNone/>
              <a:defRPr sz="100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6" name="Text Placeholder 52">
            <a:extLst>
              <a:ext uri="{FF2B5EF4-FFF2-40B4-BE49-F238E27FC236}">
                <a16:creationId xmlns:a16="http://schemas.microsoft.com/office/drawing/2014/main" id="{A44C24EC-EAC9-6110-3929-CFBE6F93EA3C}"/>
              </a:ext>
            </a:extLst>
          </p:cNvPr>
          <p:cNvSpPr>
            <a:spLocks noGrp="1"/>
          </p:cNvSpPr>
          <p:nvPr>
            <p:ph type="body" sz="quarter" idx="26" hasCustomPrompt="1"/>
          </p:nvPr>
        </p:nvSpPr>
        <p:spPr>
          <a:xfrm>
            <a:off x="6708633" y="4286754"/>
            <a:ext cx="1188720" cy="1188720"/>
          </a:xfrm>
          <a:prstGeom prst="ellipse">
            <a:avLst/>
          </a:prstGeom>
          <a:solidFill>
            <a:schemeClr val="accent5">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67" name="Text Placeholder 54">
            <a:extLst>
              <a:ext uri="{FF2B5EF4-FFF2-40B4-BE49-F238E27FC236}">
                <a16:creationId xmlns:a16="http://schemas.microsoft.com/office/drawing/2014/main" id="{87697604-99F4-F3ED-2CEA-028184FF5E92}"/>
              </a:ext>
            </a:extLst>
          </p:cNvPr>
          <p:cNvSpPr>
            <a:spLocks noGrp="1"/>
          </p:cNvSpPr>
          <p:nvPr>
            <p:ph type="body" sz="quarter" idx="27" hasCustomPrompt="1"/>
          </p:nvPr>
        </p:nvSpPr>
        <p:spPr>
          <a:xfrm>
            <a:off x="6830546" y="4918548"/>
            <a:ext cx="946712" cy="374015"/>
          </a:xfrm>
        </p:spPr>
        <p:txBody>
          <a:bodyPr lIns="0" rIns="0">
            <a:noAutofit/>
          </a:bodyPr>
          <a:lstStyle>
            <a:lvl1pPr marL="0" indent="0" algn="ctr">
              <a:buNone/>
              <a:defRPr sz="100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 name="Text Placeholder 52">
            <a:extLst>
              <a:ext uri="{FF2B5EF4-FFF2-40B4-BE49-F238E27FC236}">
                <a16:creationId xmlns:a16="http://schemas.microsoft.com/office/drawing/2014/main" id="{82811A69-C44D-E0D9-82E6-F7539BF61275}"/>
              </a:ext>
            </a:extLst>
          </p:cNvPr>
          <p:cNvSpPr>
            <a:spLocks noGrp="1"/>
          </p:cNvSpPr>
          <p:nvPr>
            <p:ph type="body" sz="quarter" idx="54" hasCustomPrompt="1"/>
          </p:nvPr>
        </p:nvSpPr>
        <p:spPr>
          <a:xfrm>
            <a:off x="7913633" y="875183"/>
            <a:ext cx="914400" cy="914400"/>
          </a:xfrm>
          <a:prstGeom prst="ellipse">
            <a:avLst/>
          </a:prstGeom>
          <a:solidFill>
            <a:schemeClr val="accent3">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9" name="Text Placeholder 54">
            <a:extLst>
              <a:ext uri="{FF2B5EF4-FFF2-40B4-BE49-F238E27FC236}">
                <a16:creationId xmlns:a16="http://schemas.microsoft.com/office/drawing/2014/main" id="{F006EDA9-819F-FE58-DAD1-97A5FC7770A4}"/>
              </a:ext>
            </a:extLst>
          </p:cNvPr>
          <p:cNvSpPr>
            <a:spLocks noGrp="1"/>
          </p:cNvSpPr>
          <p:nvPr>
            <p:ph type="body" sz="quarter" idx="55" hasCustomPrompt="1"/>
          </p:nvPr>
        </p:nvSpPr>
        <p:spPr>
          <a:xfrm>
            <a:off x="8008522" y="1359056"/>
            <a:ext cx="755965" cy="443359"/>
          </a:xfrm>
        </p:spPr>
        <p:txBody>
          <a:bodyPr lIns="0" tIns="0" rIns="0">
            <a:noAutofit/>
          </a:bodyPr>
          <a:lstStyle>
            <a:lvl1pPr marL="0" indent="0" algn="ctr">
              <a:buNone/>
              <a:defRPr sz="90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4" name="Text Placeholder 52">
            <a:extLst>
              <a:ext uri="{FF2B5EF4-FFF2-40B4-BE49-F238E27FC236}">
                <a16:creationId xmlns:a16="http://schemas.microsoft.com/office/drawing/2014/main" id="{A47FCBB4-440E-68D8-9C0C-3401B15A6E45}"/>
              </a:ext>
            </a:extLst>
          </p:cNvPr>
          <p:cNvSpPr>
            <a:spLocks noGrp="1"/>
          </p:cNvSpPr>
          <p:nvPr>
            <p:ph type="body" sz="quarter" idx="24" hasCustomPrompt="1"/>
          </p:nvPr>
        </p:nvSpPr>
        <p:spPr>
          <a:xfrm>
            <a:off x="7901485" y="2916776"/>
            <a:ext cx="1188720" cy="1188720"/>
          </a:xfrm>
          <a:prstGeom prst="ellipse">
            <a:avLst/>
          </a:prstGeom>
          <a:solidFill>
            <a:schemeClr val="accent6">
              <a:lumMod val="40000"/>
              <a:lumOff val="60000"/>
            </a:schemeClr>
          </a:solidFill>
        </p:spPr>
        <p:txBody>
          <a:bodyPr lIns="0" tIns="91440" rIns="0">
            <a:normAutofit/>
          </a:bodyPr>
          <a:lstStyle>
            <a:lvl1pPr marL="0" indent="0" algn="ctr">
              <a:buNone/>
              <a:defRPr sz="1200" b="1">
                <a:latin typeface="+mn-lt"/>
              </a:defRPr>
            </a:lvl1pPr>
          </a:lstStyle>
          <a:p>
            <a:pPr lvl="0"/>
            <a:r>
              <a:rPr lang="en-US" dirty="0"/>
              <a:t>Click to add text</a:t>
            </a:r>
          </a:p>
        </p:txBody>
      </p:sp>
      <p:sp>
        <p:nvSpPr>
          <p:cNvPr id="65" name="Text Placeholder 54">
            <a:extLst>
              <a:ext uri="{FF2B5EF4-FFF2-40B4-BE49-F238E27FC236}">
                <a16:creationId xmlns:a16="http://schemas.microsoft.com/office/drawing/2014/main" id="{9204EB5C-C435-F6E1-2FDE-163E3CB1C5A0}"/>
              </a:ext>
            </a:extLst>
          </p:cNvPr>
          <p:cNvSpPr>
            <a:spLocks noGrp="1"/>
          </p:cNvSpPr>
          <p:nvPr>
            <p:ph type="body" sz="quarter" idx="25" hasCustomPrompt="1"/>
          </p:nvPr>
        </p:nvSpPr>
        <p:spPr>
          <a:xfrm>
            <a:off x="7985113" y="3563336"/>
            <a:ext cx="1038842" cy="312445"/>
          </a:xfrm>
        </p:spPr>
        <p:txBody>
          <a:bodyPr lIns="0" rIns="0">
            <a:noAutofit/>
          </a:bodyPr>
          <a:lstStyle>
            <a:lvl1pPr marL="0" indent="0" algn="ctr">
              <a:buNone/>
              <a:defRPr sz="10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6" name="Text Placeholder 52">
            <a:extLst>
              <a:ext uri="{FF2B5EF4-FFF2-40B4-BE49-F238E27FC236}">
                <a16:creationId xmlns:a16="http://schemas.microsoft.com/office/drawing/2014/main" id="{63F46D58-E5BB-03D6-1727-D6B538B7F5A5}"/>
              </a:ext>
            </a:extLst>
          </p:cNvPr>
          <p:cNvSpPr>
            <a:spLocks noGrp="1"/>
          </p:cNvSpPr>
          <p:nvPr>
            <p:ph type="body" sz="quarter" idx="58" hasCustomPrompt="1"/>
          </p:nvPr>
        </p:nvSpPr>
        <p:spPr>
          <a:xfrm>
            <a:off x="8882063" y="2017142"/>
            <a:ext cx="914400" cy="914400"/>
          </a:xfrm>
          <a:prstGeom prst="ellipse">
            <a:avLst/>
          </a:prstGeom>
          <a:solidFill>
            <a:schemeClr val="accent6">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17" name="Text Placeholder 54">
            <a:extLst>
              <a:ext uri="{FF2B5EF4-FFF2-40B4-BE49-F238E27FC236}">
                <a16:creationId xmlns:a16="http://schemas.microsoft.com/office/drawing/2014/main" id="{75228716-9846-49D6-A990-333A892BEE5D}"/>
              </a:ext>
            </a:extLst>
          </p:cNvPr>
          <p:cNvSpPr>
            <a:spLocks noGrp="1"/>
          </p:cNvSpPr>
          <p:nvPr>
            <p:ph type="body" sz="quarter" idx="59" hasCustomPrompt="1"/>
          </p:nvPr>
        </p:nvSpPr>
        <p:spPr>
          <a:xfrm>
            <a:off x="8959700" y="2527417"/>
            <a:ext cx="755965" cy="431815"/>
          </a:xfrm>
        </p:spPr>
        <p:txBody>
          <a:bodyPr lIns="0" tIns="0" rIns="0">
            <a:noAutofit/>
          </a:bodyPr>
          <a:lstStyle>
            <a:lvl1pPr marL="0" indent="0" algn="ctr">
              <a:buNone/>
              <a:defRPr sz="9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4" name="Text Placeholder 52">
            <a:extLst>
              <a:ext uri="{FF2B5EF4-FFF2-40B4-BE49-F238E27FC236}">
                <a16:creationId xmlns:a16="http://schemas.microsoft.com/office/drawing/2014/main" id="{F60E31F9-09A8-D36B-F31E-5D9F6A107801}"/>
              </a:ext>
            </a:extLst>
          </p:cNvPr>
          <p:cNvSpPr>
            <a:spLocks noGrp="1"/>
          </p:cNvSpPr>
          <p:nvPr>
            <p:ph type="body" sz="quarter" idx="44" hasCustomPrompt="1"/>
          </p:nvPr>
        </p:nvSpPr>
        <p:spPr>
          <a:xfrm>
            <a:off x="9435142" y="3053936"/>
            <a:ext cx="914400" cy="914400"/>
          </a:xfrm>
          <a:prstGeom prst="ellipse">
            <a:avLst/>
          </a:prstGeom>
          <a:solidFill>
            <a:schemeClr val="accent6">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85" name="Text Placeholder 54">
            <a:extLst>
              <a:ext uri="{FF2B5EF4-FFF2-40B4-BE49-F238E27FC236}">
                <a16:creationId xmlns:a16="http://schemas.microsoft.com/office/drawing/2014/main" id="{153F6B4E-43CD-FE67-A4F8-970E88223780}"/>
              </a:ext>
            </a:extLst>
          </p:cNvPr>
          <p:cNvSpPr>
            <a:spLocks noGrp="1"/>
          </p:cNvSpPr>
          <p:nvPr>
            <p:ph type="body" sz="quarter" idx="45" hasCustomPrompt="1"/>
          </p:nvPr>
        </p:nvSpPr>
        <p:spPr>
          <a:xfrm>
            <a:off x="9521405" y="3554289"/>
            <a:ext cx="755965" cy="431815"/>
          </a:xfrm>
        </p:spPr>
        <p:txBody>
          <a:bodyPr lIns="0" tIns="0" rIns="0">
            <a:noAutofit/>
          </a:bodyPr>
          <a:lstStyle>
            <a:lvl1pPr marL="0" indent="0" algn="ctr">
              <a:buNone/>
              <a:defRPr sz="9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6" name="Text Placeholder 52">
            <a:extLst>
              <a:ext uri="{FF2B5EF4-FFF2-40B4-BE49-F238E27FC236}">
                <a16:creationId xmlns:a16="http://schemas.microsoft.com/office/drawing/2014/main" id="{0E2E379D-1729-12C2-97BC-53C1307FCFAE}"/>
              </a:ext>
            </a:extLst>
          </p:cNvPr>
          <p:cNvSpPr>
            <a:spLocks noGrp="1"/>
          </p:cNvSpPr>
          <p:nvPr>
            <p:ph type="body" sz="quarter" idx="46" hasCustomPrompt="1"/>
          </p:nvPr>
        </p:nvSpPr>
        <p:spPr>
          <a:xfrm>
            <a:off x="8903186" y="4044989"/>
            <a:ext cx="914400" cy="914400"/>
          </a:xfrm>
          <a:prstGeom prst="ellipse">
            <a:avLst/>
          </a:prstGeom>
          <a:solidFill>
            <a:schemeClr val="accent6">
              <a:lumMod val="20000"/>
              <a:lumOff val="80000"/>
            </a:schemeClr>
          </a:solidFill>
        </p:spPr>
        <p:txBody>
          <a:bodyPr lIns="0" tIns="45720" rIns="0">
            <a:normAutofit/>
          </a:bodyPr>
          <a:lstStyle>
            <a:lvl1pPr marL="0" indent="0" algn="ctr">
              <a:buNone/>
              <a:defRPr sz="900" b="1">
                <a:latin typeface="+mn-lt"/>
              </a:defRPr>
            </a:lvl1pPr>
          </a:lstStyle>
          <a:p>
            <a:pPr lvl="0"/>
            <a:r>
              <a:rPr lang="en-US" dirty="0"/>
              <a:t>Click to add text</a:t>
            </a:r>
          </a:p>
        </p:txBody>
      </p:sp>
      <p:sp>
        <p:nvSpPr>
          <p:cNvPr id="87" name="Text Placeholder 54">
            <a:extLst>
              <a:ext uri="{FF2B5EF4-FFF2-40B4-BE49-F238E27FC236}">
                <a16:creationId xmlns:a16="http://schemas.microsoft.com/office/drawing/2014/main" id="{2A616659-5D3F-8832-A1E1-CE3F177A3D49}"/>
              </a:ext>
            </a:extLst>
          </p:cNvPr>
          <p:cNvSpPr>
            <a:spLocks noGrp="1"/>
          </p:cNvSpPr>
          <p:nvPr>
            <p:ph type="body" sz="quarter" idx="47" hasCustomPrompt="1"/>
          </p:nvPr>
        </p:nvSpPr>
        <p:spPr>
          <a:xfrm>
            <a:off x="8963568" y="4528862"/>
            <a:ext cx="812479" cy="343700"/>
          </a:xfrm>
        </p:spPr>
        <p:txBody>
          <a:bodyPr lIns="0" tIns="0" rIns="0">
            <a:noAutofit/>
          </a:bodyPr>
          <a:lstStyle>
            <a:lvl1pPr marL="0" indent="0" algn="ctr">
              <a:buNone/>
              <a:defRPr sz="9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Tree>
    <p:extLst>
      <p:ext uri="{BB962C8B-B14F-4D97-AF65-F5344CB8AC3E}">
        <p14:creationId xmlns:p14="http://schemas.microsoft.com/office/powerpoint/2010/main" val="303347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rganizational Char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C1534-9D13-43E9-BC8B-5694C28527ED}"/>
              </a:ext>
            </a:extLst>
          </p:cNvPr>
          <p:cNvSpPr>
            <a:spLocks noGrp="1"/>
          </p:cNvSpPr>
          <p:nvPr>
            <p:ph type="title" hasCustomPrompt="1"/>
          </p:nvPr>
        </p:nvSpPr>
        <p:spPr>
          <a:xfrm>
            <a:off x="495737" y="308698"/>
            <a:ext cx="5238313" cy="670789"/>
          </a:xfrm>
        </p:spPr>
        <p:txBody>
          <a:bodyPr bIns="0" anchor="b">
            <a:noAutofit/>
          </a:bodyPr>
          <a:lstStyle>
            <a:lvl1pPr>
              <a:defRPr sz="3600" b="1" cap="all" baseline="0"/>
            </a:lvl1pPr>
          </a:lstStyle>
          <a:p>
            <a:r>
              <a:rPr lang="en-US" dirty="0"/>
              <a:t>CLICK TO add title</a:t>
            </a:r>
          </a:p>
        </p:txBody>
      </p:sp>
      <p:sp>
        <p:nvSpPr>
          <p:cNvPr id="8" name="Text Placeholder 7">
            <a:extLst>
              <a:ext uri="{FF2B5EF4-FFF2-40B4-BE49-F238E27FC236}">
                <a16:creationId xmlns:a16="http://schemas.microsoft.com/office/drawing/2014/main" id="{183C82E0-1F49-4A07-A8B3-E2F2CBAC03B1}"/>
              </a:ext>
            </a:extLst>
          </p:cNvPr>
          <p:cNvSpPr>
            <a:spLocks noGrp="1"/>
          </p:cNvSpPr>
          <p:nvPr>
            <p:ph type="body" sz="quarter" idx="13" hasCustomPrompt="1"/>
          </p:nvPr>
        </p:nvSpPr>
        <p:spPr>
          <a:xfrm>
            <a:off x="495736" y="979487"/>
            <a:ext cx="4639657" cy="365126"/>
          </a:xfrm>
        </p:spPr>
        <p:txBody>
          <a:bodyPr tIns="0">
            <a:noAutofit/>
          </a:bodyPr>
          <a:lstStyle>
            <a:lvl1pPr marL="0" indent="0">
              <a:spcBef>
                <a:spcPts val="900"/>
              </a:spcBef>
              <a:buNone/>
              <a:defRPr sz="2000" b="1">
                <a:latin typeface="+mj-lt"/>
              </a:defRPr>
            </a:lvl1pPr>
          </a:lstStyle>
          <a:p>
            <a:pPr lvl="0"/>
            <a:r>
              <a:rPr lang="en-US" dirty="0"/>
              <a:t>Click to add subtitle</a:t>
            </a:r>
          </a:p>
        </p:txBody>
      </p:sp>
      <p:sp>
        <p:nvSpPr>
          <p:cNvPr id="53" name="Text Placeholder 52">
            <a:extLst>
              <a:ext uri="{FF2B5EF4-FFF2-40B4-BE49-F238E27FC236}">
                <a16:creationId xmlns:a16="http://schemas.microsoft.com/office/drawing/2014/main" id="{BA39D87F-0F57-8051-BC53-21C76607BCEF}"/>
              </a:ext>
            </a:extLst>
          </p:cNvPr>
          <p:cNvSpPr>
            <a:spLocks noGrp="1"/>
          </p:cNvSpPr>
          <p:nvPr>
            <p:ph type="body" sz="quarter" idx="14" hasCustomPrompt="1"/>
          </p:nvPr>
        </p:nvSpPr>
        <p:spPr>
          <a:xfrm>
            <a:off x="5420043" y="589280"/>
            <a:ext cx="1371600" cy="1371600"/>
          </a:xfrm>
          <a:prstGeom prst="ellipse">
            <a:avLst/>
          </a:prstGeom>
          <a:solidFill>
            <a:schemeClr val="bg2">
              <a:lumMod val="85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55" name="Text Placeholder 54">
            <a:extLst>
              <a:ext uri="{FF2B5EF4-FFF2-40B4-BE49-F238E27FC236}">
                <a16:creationId xmlns:a16="http://schemas.microsoft.com/office/drawing/2014/main" id="{4BD9D20E-1CED-AAF2-BD65-81D2E1A78FB1}"/>
              </a:ext>
            </a:extLst>
          </p:cNvPr>
          <p:cNvSpPr>
            <a:spLocks noGrp="1"/>
          </p:cNvSpPr>
          <p:nvPr>
            <p:ph type="body" sz="quarter" idx="15" hasCustomPrompt="1"/>
          </p:nvPr>
        </p:nvSpPr>
        <p:spPr>
          <a:xfrm>
            <a:off x="5387023" y="1345565"/>
            <a:ext cx="1407160" cy="312445"/>
          </a:xfrm>
        </p:spPr>
        <p:txBody>
          <a:bodyPr lIns="0" rIns="0">
            <a:noAutofit/>
          </a:bodyPr>
          <a:lstStyle>
            <a:lvl1pPr marL="0" indent="0" algn="ctr">
              <a:buNone/>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6" name="Text Placeholder 52">
            <a:extLst>
              <a:ext uri="{FF2B5EF4-FFF2-40B4-BE49-F238E27FC236}">
                <a16:creationId xmlns:a16="http://schemas.microsoft.com/office/drawing/2014/main" id="{23F05332-AB09-36DC-23BC-7C089F43765C}"/>
              </a:ext>
            </a:extLst>
          </p:cNvPr>
          <p:cNvSpPr>
            <a:spLocks noGrp="1"/>
          </p:cNvSpPr>
          <p:nvPr>
            <p:ph type="body" sz="quarter" idx="16" hasCustomPrompt="1"/>
          </p:nvPr>
        </p:nvSpPr>
        <p:spPr>
          <a:xfrm>
            <a:off x="1019563" y="1966215"/>
            <a:ext cx="1371600" cy="1371600"/>
          </a:xfrm>
          <a:prstGeom prst="ellipse">
            <a:avLst/>
          </a:prstGeom>
          <a:solidFill>
            <a:schemeClr val="accent4">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57" name="Text Placeholder 54">
            <a:extLst>
              <a:ext uri="{FF2B5EF4-FFF2-40B4-BE49-F238E27FC236}">
                <a16:creationId xmlns:a16="http://schemas.microsoft.com/office/drawing/2014/main" id="{E0A4968C-C9EF-95A7-24CA-1A013804DC92}"/>
              </a:ext>
            </a:extLst>
          </p:cNvPr>
          <p:cNvSpPr>
            <a:spLocks noGrp="1"/>
          </p:cNvSpPr>
          <p:nvPr>
            <p:ph type="body" sz="quarter" idx="17" hasCustomPrompt="1"/>
          </p:nvPr>
        </p:nvSpPr>
        <p:spPr>
          <a:xfrm>
            <a:off x="1001783" y="2699609"/>
            <a:ext cx="1407160" cy="312445"/>
          </a:xfrm>
        </p:spPr>
        <p:txBody>
          <a:bodyPr lIns="0" rIns="0">
            <a:noAutofit/>
          </a:bodyPr>
          <a:lstStyle>
            <a:lvl1pPr marL="0" indent="0" algn="ctr">
              <a:buNone/>
              <a:defRPr sz="105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8" name="Text Placeholder 52">
            <a:extLst>
              <a:ext uri="{FF2B5EF4-FFF2-40B4-BE49-F238E27FC236}">
                <a16:creationId xmlns:a16="http://schemas.microsoft.com/office/drawing/2014/main" id="{252C1DCB-178A-D612-9896-45AA289B9A2C}"/>
              </a:ext>
            </a:extLst>
          </p:cNvPr>
          <p:cNvSpPr>
            <a:spLocks noGrp="1"/>
          </p:cNvSpPr>
          <p:nvPr>
            <p:ph type="body" sz="quarter" idx="18" hasCustomPrompt="1"/>
          </p:nvPr>
        </p:nvSpPr>
        <p:spPr>
          <a:xfrm>
            <a:off x="2770564" y="1966215"/>
            <a:ext cx="1371600" cy="1371600"/>
          </a:xfrm>
          <a:prstGeom prst="ellipse">
            <a:avLst/>
          </a:prstGeom>
          <a:solidFill>
            <a:schemeClr val="accent1">
              <a:lumMod val="40000"/>
              <a:lumOff val="60000"/>
            </a:schemeClr>
          </a:solidFill>
        </p:spPr>
        <p:txBody>
          <a:bodyPr lIns="0" tIns="164592" rIns="0">
            <a:normAutofit/>
          </a:bodyPr>
          <a:lstStyle>
            <a:lvl1pPr marL="0" indent="0" algn="ctr">
              <a:buNone/>
              <a:defRPr sz="1200" b="1">
                <a:latin typeface="+mn-lt"/>
              </a:defRPr>
            </a:lvl1pPr>
          </a:lstStyle>
          <a:p>
            <a:pPr lvl="0"/>
            <a:r>
              <a:rPr lang="en-US" dirty="0"/>
              <a:t>Mirjam Nilsson</a:t>
            </a:r>
          </a:p>
        </p:txBody>
      </p:sp>
      <p:sp>
        <p:nvSpPr>
          <p:cNvPr id="59" name="Text Placeholder 54">
            <a:extLst>
              <a:ext uri="{FF2B5EF4-FFF2-40B4-BE49-F238E27FC236}">
                <a16:creationId xmlns:a16="http://schemas.microsoft.com/office/drawing/2014/main" id="{694E069D-D467-CAA5-AF27-B0213F60ADDB}"/>
              </a:ext>
            </a:extLst>
          </p:cNvPr>
          <p:cNvSpPr>
            <a:spLocks noGrp="1"/>
          </p:cNvSpPr>
          <p:nvPr>
            <p:ph type="body" sz="quarter" idx="19" hasCustomPrompt="1"/>
          </p:nvPr>
        </p:nvSpPr>
        <p:spPr>
          <a:xfrm>
            <a:off x="2752784" y="2699609"/>
            <a:ext cx="1407160" cy="312445"/>
          </a:xfrm>
        </p:spPr>
        <p:txBody>
          <a:bodyPr lIns="0" rIns="0">
            <a:noAutofit/>
          </a:bodyPr>
          <a:lstStyle>
            <a:lvl1pPr marL="0" indent="0" algn="ctr">
              <a:buNone/>
              <a:defRPr sz="105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0" name="Text Placeholder 52">
            <a:extLst>
              <a:ext uri="{FF2B5EF4-FFF2-40B4-BE49-F238E27FC236}">
                <a16:creationId xmlns:a16="http://schemas.microsoft.com/office/drawing/2014/main" id="{50AFC0C3-DFF9-04CF-469C-28353892DA38}"/>
              </a:ext>
            </a:extLst>
          </p:cNvPr>
          <p:cNvSpPr>
            <a:spLocks noGrp="1"/>
          </p:cNvSpPr>
          <p:nvPr>
            <p:ph type="body" sz="quarter" idx="20" hasCustomPrompt="1"/>
          </p:nvPr>
        </p:nvSpPr>
        <p:spPr>
          <a:xfrm>
            <a:off x="4539930" y="1966215"/>
            <a:ext cx="1371600" cy="1371600"/>
          </a:xfrm>
          <a:prstGeom prst="ellipse">
            <a:avLst/>
          </a:prstGeom>
          <a:solidFill>
            <a:schemeClr val="accent2">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1" name="Text Placeholder 54">
            <a:extLst>
              <a:ext uri="{FF2B5EF4-FFF2-40B4-BE49-F238E27FC236}">
                <a16:creationId xmlns:a16="http://schemas.microsoft.com/office/drawing/2014/main" id="{2F91F985-8052-BC50-9071-4F94BA229F41}"/>
              </a:ext>
            </a:extLst>
          </p:cNvPr>
          <p:cNvSpPr>
            <a:spLocks noGrp="1"/>
          </p:cNvSpPr>
          <p:nvPr>
            <p:ph type="body" sz="quarter" idx="21" hasCustomPrompt="1"/>
          </p:nvPr>
        </p:nvSpPr>
        <p:spPr>
          <a:xfrm>
            <a:off x="4522150" y="2699609"/>
            <a:ext cx="1407160" cy="312445"/>
          </a:xfrm>
        </p:spPr>
        <p:txBody>
          <a:bodyPr lIns="0" rIns="0">
            <a:noAutofit/>
          </a:bodyPr>
          <a:lstStyle>
            <a:lvl1pPr marL="0" indent="0" algn="ctr">
              <a:buNone/>
              <a:defRPr sz="105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2" name="Text Placeholder 52">
            <a:extLst>
              <a:ext uri="{FF2B5EF4-FFF2-40B4-BE49-F238E27FC236}">
                <a16:creationId xmlns:a16="http://schemas.microsoft.com/office/drawing/2014/main" id="{151BDB62-1FFE-EE54-1CA1-F8276F6FDCB0}"/>
              </a:ext>
            </a:extLst>
          </p:cNvPr>
          <p:cNvSpPr>
            <a:spLocks noGrp="1"/>
          </p:cNvSpPr>
          <p:nvPr>
            <p:ph type="body" sz="quarter" idx="22" hasCustomPrompt="1"/>
          </p:nvPr>
        </p:nvSpPr>
        <p:spPr>
          <a:xfrm>
            <a:off x="6287449" y="1966215"/>
            <a:ext cx="1371600" cy="1371600"/>
          </a:xfrm>
          <a:prstGeom prst="ellipse">
            <a:avLst/>
          </a:prstGeom>
          <a:solidFill>
            <a:schemeClr val="accent3">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3" name="Text Placeholder 54">
            <a:extLst>
              <a:ext uri="{FF2B5EF4-FFF2-40B4-BE49-F238E27FC236}">
                <a16:creationId xmlns:a16="http://schemas.microsoft.com/office/drawing/2014/main" id="{A963B55F-12B6-A2BF-8F36-5971DD01BBEC}"/>
              </a:ext>
            </a:extLst>
          </p:cNvPr>
          <p:cNvSpPr>
            <a:spLocks noGrp="1"/>
          </p:cNvSpPr>
          <p:nvPr>
            <p:ph type="body" sz="quarter" idx="23" hasCustomPrompt="1"/>
          </p:nvPr>
        </p:nvSpPr>
        <p:spPr>
          <a:xfrm>
            <a:off x="6269669" y="2699609"/>
            <a:ext cx="1407160" cy="312445"/>
          </a:xfrm>
        </p:spPr>
        <p:txBody>
          <a:bodyPr lIns="0" rIns="0">
            <a:noAutofit/>
          </a:bodyPr>
          <a:lstStyle>
            <a:lvl1pPr marL="0" indent="0" algn="ctr">
              <a:buNone/>
              <a:defRPr sz="105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4" name="Text Placeholder 52">
            <a:extLst>
              <a:ext uri="{FF2B5EF4-FFF2-40B4-BE49-F238E27FC236}">
                <a16:creationId xmlns:a16="http://schemas.microsoft.com/office/drawing/2014/main" id="{A47FCBB4-440E-68D8-9C0C-3401B15A6E45}"/>
              </a:ext>
            </a:extLst>
          </p:cNvPr>
          <p:cNvSpPr>
            <a:spLocks noGrp="1"/>
          </p:cNvSpPr>
          <p:nvPr>
            <p:ph type="body" sz="quarter" idx="24" hasCustomPrompt="1"/>
          </p:nvPr>
        </p:nvSpPr>
        <p:spPr>
          <a:xfrm>
            <a:off x="8066774" y="1966215"/>
            <a:ext cx="1371600" cy="1371600"/>
          </a:xfrm>
          <a:prstGeom prst="ellipse">
            <a:avLst/>
          </a:prstGeom>
          <a:solidFill>
            <a:schemeClr val="accent6">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5" name="Text Placeholder 54">
            <a:extLst>
              <a:ext uri="{FF2B5EF4-FFF2-40B4-BE49-F238E27FC236}">
                <a16:creationId xmlns:a16="http://schemas.microsoft.com/office/drawing/2014/main" id="{9204EB5C-C435-F6E1-2FDE-163E3CB1C5A0}"/>
              </a:ext>
            </a:extLst>
          </p:cNvPr>
          <p:cNvSpPr>
            <a:spLocks noGrp="1"/>
          </p:cNvSpPr>
          <p:nvPr>
            <p:ph type="body" sz="quarter" idx="25" hasCustomPrompt="1"/>
          </p:nvPr>
        </p:nvSpPr>
        <p:spPr>
          <a:xfrm>
            <a:off x="8048994" y="2699609"/>
            <a:ext cx="1407160" cy="312445"/>
          </a:xfrm>
        </p:spPr>
        <p:txBody>
          <a:bodyPr lIns="0" rIns="0">
            <a:noAutofit/>
          </a:bodyPr>
          <a:lstStyle>
            <a:lvl1pPr marL="0" indent="0" algn="ctr">
              <a:buNone/>
              <a:defRPr sz="105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6" name="Text Placeholder 52">
            <a:extLst>
              <a:ext uri="{FF2B5EF4-FFF2-40B4-BE49-F238E27FC236}">
                <a16:creationId xmlns:a16="http://schemas.microsoft.com/office/drawing/2014/main" id="{A44C24EC-EAC9-6110-3929-CFBE6F93EA3C}"/>
              </a:ext>
            </a:extLst>
          </p:cNvPr>
          <p:cNvSpPr>
            <a:spLocks noGrp="1"/>
          </p:cNvSpPr>
          <p:nvPr>
            <p:ph type="body" sz="quarter" idx="26" hasCustomPrompt="1"/>
          </p:nvPr>
        </p:nvSpPr>
        <p:spPr>
          <a:xfrm>
            <a:off x="9821056" y="1966215"/>
            <a:ext cx="1371600" cy="1371600"/>
          </a:xfrm>
          <a:prstGeom prst="ellipse">
            <a:avLst/>
          </a:prstGeom>
          <a:solidFill>
            <a:schemeClr val="accent5">
              <a:lumMod val="40000"/>
              <a:lumOff val="60000"/>
            </a:schemeClr>
          </a:solidFill>
        </p:spPr>
        <p:txBody>
          <a:bodyPr lIns="0" tIns="164592" rIns="0">
            <a:normAutofit/>
          </a:bodyPr>
          <a:lstStyle>
            <a:lvl1pPr marL="0" indent="0" algn="ctr">
              <a:buNone/>
              <a:defRPr sz="1200" b="1">
                <a:latin typeface="+mn-lt"/>
              </a:defRPr>
            </a:lvl1pPr>
          </a:lstStyle>
          <a:p>
            <a:pPr lvl="0"/>
            <a:r>
              <a:rPr lang="en-US" dirty="0"/>
              <a:t>Click to add text</a:t>
            </a:r>
          </a:p>
        </p:txBody>
      </p:sp>
      <p:sp>
        <p:nvSpPr>
          <p:cNvPr id="67" name="Text Placeholder 54">
            <a:extLst>
              <a:ext uri="{FF2B5EF4-FFF2-40B4-BE49-F238E27FC236}">
                <a16:creationId xmlns:a16="http://schemas.microsoft.com/office/drawing/2014/main" id="{87697604-99F4-F3ED-2CEA-028184FF5E92}"/>
              </a:ext>
            </a:extLst>
          </p:cNvPr>
          <p:cNvSpPr>
            <a:spLocks noGrp="1"/>
          </p:cNvSpPr>
          <p:nvPr>
            <p:ph type="body" sz="quarter" idx="27" hasCustomPrompt="1"/>
          </p:nvPr>
        </p:nvSpPr>
        <p:spPr>
          <a:xfrm>
            <a:off x="9825779" y="2699609"/>
            <a:ext cx="1364338" cy="374015"/>
          </a:xfrm>
        </p:spPr>
        <p:txBody>
          <a:bodyPr lIns="0" rIns="0">
            <a:noAutofit/>
          </a:bodyPr>
          <a:lstStyle>
            <a:lvl1pPr marL="0" indent="0" algn="ctr">
              <a:buNone/>
              <a:defRPr sz="105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68" name="Text Placeholder 52">
            <a:extLst>
              <a:ext uri="{FF2B5EF4-FFF2-40B4-BE49-F238E27FC236}">
                <a16:creationId xmlns:a16="http://schemas.microsoft.com/office/drawing/2014/main" id="{BAF1A852-6DE4-751B-C832-57A993BCEB69}"/>
              </a:ext>
            </a:extLst>
          </p:cNvPr>
          <p:cNvSpPr>
            <a:spLocks noGrp="1"/>
          </p:cNvSpPr>
          <p:nvPr>
            <p:ph type="body" sz="quarter" idx="28" hasCustomPrompt="1"/>
          </p:nvPr>
        </p:nvSpPr>
        <p:spPr>
          <a:xfrm>
            <a:off x="1202443" y="3406475"/>
            <a:ext cx="1005840" cy="1005840"/>
          </a:xfrm>
          <a:prstGeom prst="ellipse">
            <a:avLst/>
          </a:prstGeom>
          <a:solidFill>
            <a:schemeClr val="accent4">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69" name="Text Placeholder 54">
            <a:extLst>
              <a:ext uri="{FF2B5EF4-FFF2-40B4-BE49-F238E27FC236}">
                <a16:creationId xmlns:a16="http://schemas.microsoft.com/office/drawing/2014/main" id="{06727DBC-C7B5-C525-9C6E-4D162DC21BDF}"/>
              </a:ext>
            </a:extLst>
          </p:cNvPr>
          <p:cNvSpPr>
            <a:spLocks noGrp="1"/>
          </p:cNvSpPr>
          <p:nvPr>
            <p:ph type="body" sz="quarter" idx="29" hasCustomPrompt="1"/>
          </p:nvPr>
        </p:nvSpPr>
        <p:spPr>
          <a:xfrm>
            <a:off x="1195979" y="3916750"/>
            <a:ext cx="1018768" cy="365125"/>
          </a:xfrm>
        </p:spPr>
        <p:txBody>
          <a:bodyPr lIns="0" tIns="0" rIns="0">
            <a:noAutofit/>
          </a:bodyPr>
          <a:lstStyle>
            <a:lvl1pPr marL="0" indent="0" algn="ctr">
              <a:buNone/>
              <a:defRPr sz="9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0" name="Text Placeholder 52">
            <a:extLst>
              <a:ext uri="{FF2B5EF4-FFF2-40B4-BE49-F238E27FC236}">
                <a16:creationId xmlns:a16="http://schemas.microsoft.com/office/drawing/2014/main" id="{BF192749-E649-0568-1B46-3A92022E4849}"/>
              </a:ext>
            </a:extLst>
          </p:cNvPr>
          <p:cNvSpPr>
            <a:spLocks noGrp="1"/>
          </p:cNvSpPr>
          <p:nvPr>
            <p:ph type="body" sz="quarter" idx="30" hasCustomPrompt="1"/>
          </p:nvPr>
        </p:nvSpPr>
        <p:spPr>
          <a:xfrm>
            <a:off x="1202443" y="4489661"/>
            <a:ext cx="1005840" cy="1005840"/>
          </a:xfrm>
          <a:prstGeom prst="ellipse">
            <a:avLst/>
          </a:prstGeom>
          <a:solidFill>
            <a:schemeClr val="accent4">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71" name="Text Placeholder 54">
            <a:extLst>
              <a:ext uri="{FF2B5EF4-FFF2-40B4-BE49-F238E27FC236}">
                <a16:creationId xmlns:a16="http://schemas.microsoft.com/office/drawing/2014/main" id="{FA2A5EEF-8844-36D9-8EA5-96BE67D72282}"/>
              </a:ext>
            </a:extLst>
          </p:cNvPr>
          <p:cNvSpPr>
            <a:spLocks noGrp="1"/>
          </p:cNvSpPr>
          <p:nvPr>
            <p:ph type="body" sz="quarter" idx="31" hasCustomPrompt="1"/>
          </p:nvPr>
        </p:nvSpPr>
        <p:spPr>
          <a:xfrm>
            <a:off x="1195979" y="4973534"/>
            <a:ext cx="1018768" cy="365125"/>
          </a:xfrm>
        </p:spPr>
        <p:txBody>
          <a:bodyPr lIns="0" tIns="0" rIns="0">
            <a:noAutofit/>
          </a:bodyPr>
          <a:lstStyle>
            <a:lvl1pPr marL="0" indent="0" algn="ctr">
              <a:buNone/>
              <a:defRPr sz="9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2" name="Text Placeholder 52">
            <a:extLst>
              <a:ext uri="{FF2B5EF4-FFF2-40B4-BE49-F238E27FC236}">
                <a16:creationId xmlns:a16="http://schemas.microsoft.com/office/drawing/2014/main" id="{3F032376-C2CA-10DF-1A75-895804A2070C}"/>
              </a:ext>
            </a:extLst>
          </p:cNvPr>
          <p:cNvSpPr>
            <a:spLocks noGrp="1"/>
          </p:cNvSpPr>
          <p:nvPr>
            <p:ph type="body" sz="quarter" idx="32" hasCustomPrompt="1"/>
          </p:nvPr>
        </p:nvSpPr>
        <p:spPr>
          <a:xfrm>
            <a:off x="2953444" y="3406475"/>
            <a:ext cx="1005840" cy="1005840"/>
          </a:xfrm>
          <a:prstGeom prst="ellipse">
            <a:avLst/>
          </a:prstGeom>
          <a:solidFill>
            <a:schemeClr val="accent1">
              <a:lumMod val="20000"/>
              <a:lumOff val="80000"/>
            </a:schemeClr>
          </a:solidFill>
        </p:spPr>
        <p:txBody>
          <a:bodyPr lIns="0" tIns="9144" rIns="0">
            <a:normAutofit/>
          </a:bodyPr>
          <a:lstStyle>
            <a:lvl1pPr marL="0" indent="0" algn="ctr">
              <a:buNone/>
              <a:defRPr sz="1050" b="1">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text</a:t>
            </a:r>
          </a:p>
          <a:p>
            <a:pPr lvl="0"/>
            <a:r>
              <a:rPr lang="en-US" dirty="0"/>
              <a:t> </a:t>
            </a:r>
          </a:p>
        </p:txBody>
      </p:sp>
      <p:sp>
        <p:nvSpPr>
          <p:cNvPr id="73" name="Text Placeholder 54">
            <a:extLst>
              <a:ext uri="{FF2B5EF4-FFF2-40B4-BE49-F238E27FC236}">
                <a16:creationId xmlns:a16="http://schemas.microsoft.com/office/drawing/2014/main" id="{23A81A1A-928C-7B51-67CA-9DD2CDD28154}"/>
              </a:ext>
            </a:extLst>
          </p:cNvPr>
          <p:cNvSpPr>
            <a:spLocks noGrp="1"/>
          </p:cNvSpPr>
          <p:nvPr>
            <p:ph type="body" sz="quarter" idx="33" hasCustomPrompt="1"/>
          </p:nvPr>
        </p:nvSpPr>
        <p:spPr>
          <a:xfrm>
            <a:off x="2946980" y="3916750"/>
            <a:ext cx="1018768" cy="443359"/>
          </a:xfrm>
        </p:spPr>
        <p:txBody>
          <a:bodyPr lIns="0" tIns="0" rIns="0">
            <a:noAutofit/>
          </a:bodyPr>
          <a:lstStyle>
            <a:lvl1pPr marL="0" indent="0" algn="ctr">
              <a:lnSpc>
                <a:spcPct val="100000"/>
              </a:lnSpc>
              <a:spcBef>
                <a:spcPts val="0"/>
              </a:spcBef>
              <a:buNone/>
              <a:defRPr sz="900">
                <a:solidFill>
                  <a:schemeClr val="accent1">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0" name="Text Placeholder 52">
            <a:extLst>
              <a:ext uri="{FF2B5EF4-FFF2-40B4-BE49-F238E27FC236}">
                <a16:creationId xmlns:a16="http://schemas.microsoft.com/office/drawing/2014/main" id="{E033D854-6589-A502-E00E-6899CDDBEDC5}"/>
              </a:ext>
            </a:extLst>
          </p:cNvPr>
          <p:cNvSpPr>
            <a:spLocks noGrp="1"/>
          </p:cNvSpPr>
          <p:nvPr>
            <p:ph type="body" sz="quarter" idx="40" hasCustomPrompt="1"/>
          </p:nvPr>
        </p:nvSpPr>
        <p:spPr>
          <a:xfrm>
            <a:off x="4722810" y="3406475"/>
            <a:ext cx="1005840" cy="1005840"/>
          </a:xfrm>
          <a:prstGeom prst="ellipse">
            <a:avLst/>
          </a:prstGeom>
          <a:solidFill>
            <a:schemeClr val="accent2">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81" name="Text Placeholder 54">
            <a:extLst>
              <a:ext uri="{FF2B5EF4-FFF2-40B4-BE49-F238E27FC236}">
                <a16:creationId xmlns:a16="http://schemas.microsoft.com/office/drawing/2014/main" id="{95C38672-A198-1017-3C7B-1648B8141652}"/>
              </a:ext>
            </a:extLst>
          </p:cNvPr>
          <p:cNvSpPr>
            <a:spLocks noGrp="1"/>
          </p:cNvSpPr>
          <p:nvPr>
            <p:ph type="body" sz="quarter" idx="41" hasCustomPrompt="1"/>
          </p:nvPr>
        </p:nvSpPr>
        <p:spPr>
          <a:xfrm>
            <a:off x="4716346" y="3916750"/>
            <a:ext cx="1018768" cy="443359"/>
          </a:xfrm>
        </p:spPr>
        <p:txBody>
          <a:bodyPr lIns="0" tIns="0" rIns="0">
            <a:noAutofit/>
          </a:bodyPr>
          <a:lstStyle>
            <a:lvl1pPr marL="0" indent="0" algn="ctr">
              <a:buNone/>
              <a:defRPr sz="900">
                <a:solidFill>
                  <a:schemeClr val="tx2">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2" name="Text Placeholder 52">
            <a:extLst>
              <a:ext uri="{FF2B5EF4-FFF2-40B4-BE49-F238E27FC236}">
                <a16:creationId xmlns:a16="http://schemas.microsoft.com/office/drawing/2014/main" id="{B571A34F-7F74-D8A8-50F2-435BCE8ED48B}"/>
              </a:ext>
            </a:extLst>
          </p:cNvPr>
          <p:cNvSpPr>
            <a:spLocks noGrp="1"/>
          </p:cNvSpPr>
          <p:nvPr>
            <p:ph type="body" sz="quarter" idx="42" hasCustomPrompt="1"/>
          </p:nvPr>
        </p:nvSpPr>
        <p:spPr>
          <a:xfrm>
            <a:off x="6470329" y="3406475"/>
            <a:ext cx="1005840" cy="1005840"/>
          </a:xfrm>
          <a:prstGeom prst="ellipse">
            <a:avLst/>
          </a:prstGeom>
          <a:solidFill>
            <a:schemeClr val="accent3">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83" name="Text Placeholder 54">
            <a:extLst>
              <a:ext uri="{FF2B5EF4-FFF2-40B4-BE49-F238E27FC236}">
                <a16:creationId xmlns:a16="http://schemas.microsoft.com/office/drawing/2014/main" id="{E8F1DAAE-C1FB-F64E-50B6-F9B797B65E53}"/>
              </a:ext>
            </a:extLst>
          </p:cNvPr>
          <p:cNvSpPr>
            <a:spLocks noGrp="1"/>
          </p:cNvSpPr>
          <p:nvPr>
            <p:ph type="body" sz="quarter" idx="43" hasCustomPrompt="1"/>
          </p:nvPr>
        </p:nvSpPr>
        <p:spPr>
          <a:xfrm>
            <a:off x="6463865" y="3916750"/>
            <a:ext cx="1018768" cy="443359"/>
          </a:xfrm>
        </p:spPr>
        <p:txBody>
          <a:bodyPr lIns="0" tIns="0" rIns="0">
            <a:noAutofit/>
          </a:bodyPr>
          <a:lstStyle>
            <a:lvl1pPr marL="0" indent="0" algn="ctr">
              <a:buNone/>
              <a:defRPr sz="90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4" name="Text Placeholder 52">
            <a:extLst>
              <a:ext uri="{FF2B5EF4-FFF2-40B4-BE49-F238E27FC236}">
                <a16:creationId xmlns:a16="http://schemas.microsoft.com/office/drawing/2014/main" id="{F60E31F9-09A8-D36B-F31E-5D9F6A107801}"/>
              </a:ext>
            </a:extLst>
          </p:cNvPr>
          <p:cNvSpPr>
            <a:spLocks noGrp="1"/>
          </p:cNvSpPr>
          <p:nvPr>
            <p:ph type="body" sz="quarter" idx="44" hasCustomPrompt="1"/>
          </p:nvPr>
        </p:nvSpPr>
        <p:spPr>
          <a:xfrm>
            <a:off x="8249654" y="3406475"/>
            <a:ext cx="1005840" cy="1005840"/>
          </a:xfrm>
          <a:prstGeom prst="ellipse">
            <a:avLst/>
          </a:prstGeom>
          <a:solidFill>
            <a:schemeClr val="accent6">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85" name="Text Placeholder 54">
            <a:extLst>
              <a:ext uri="{FF2B5EF4-FFF2-40B4-BE49-F238E27FC236}">
                <a16:creationId xmlns:a16="http://schemas.microsoft.com/office/drawing/2014/main" id="{153F6B4E-43CD-FE67-A4F8-970E88223780}"/>
              </a:ext>
            </a:extLst>
          </p:cNvPr>
          <p:cNvSpPr>
            <a:spLocks noGrp="1"/>
          </p:cNvSpPr>
          <p:nvPr>
            <p:ph type="body" sz="quarter" idx="45" hasCustomPrompt="1"/>
          </p:nvPr>
        </p:nvSpPr>
        <p:spPr>
          <a:xfrm>
            <a:off x="8243190" y="3916750"/>
            <a:ext cx="1018768" cy="431815"/>
          </a:xfrm>
        </p:spPr>
        <p:txBody>
          <a:bodyPr lIns="0" tIns="0" rIns="0">
            <a:noAutofit/>
          </a:bodyPr>
          <a:lstStyle>
            <a:lvl1pPr marL="0" indent="0" algn="ctr">
              <a:buNone/>
              <a:defRPr sz="9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86" name="Text Placeholder 52">
            <a:extLst>
              <a:ext uri="{FF2B5EF4-FFF2-40B4-BE49-F238E27FC236}">
                <a16:creationId xmlns:a16="http://schemas.microsoft.com/office/drawing/2014/main" id="{0E2E379D-1729-12C2-97BC-53C1307FCFAE}"/>
              </a:ext>
            </a:extLst>
          </p:cNvPr>
          <p:cNvSpPr>
            <a:spLocks noGrp="1"/>
          </p:cNvSpPr>
          <p:nvPr>
            <p:ph type="body" sz="quarter" idx="46" hasCustomPrompt="1"/>
          </p:nvPr>
        </p:nvSpPr>
        <p:spPr>
          <a:xfrm>
            <a:off x="8249654" y="4489661"/>
            <a:ext cx="1005840" cy="1005840"/>
          </a:xfrm>
          <a:prstGeom prst="ellipse">
            <a:avLst/>
          </a:prstGeom>
          <a:solidFill>
            <a:schemeClr val="accent6">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87" name="Text Placeholder 54">
            <a:extLst>
              <a:ext uri="{FF2B5EF4-FFF2-40B4-BE49-F238E27FC236}">
                <a16:creationId xmlns:a16="http://schemas.microsoft.com/office/drawing/2014/main" id="{2A616659-5D3F-8832-A1E1-CE3F177A3D49}"/>
              </a:ext>
            </a:extLst>
          </p:cNvPr>
          <p:cNvSpPr>
            <a:spLocks noGrp="1"/>
          </p:cNvSpPr>
          <p:nvPr>
            <p:ph type="body" sz="quarter" idx="47" hasCustomPrompt="1"/>
          </p:nvPr>
        </p:nvSpPr>
        <p:spPr>
          <a:xfrm>
            <a:off x="8243190" y="4973534"/>
            <a:ext cx="1018768" cy="343700"/>
          </a:xfrm>
        </p:spPr>
        <p:txBody>
          <a:bodyPr lIns="0" tIns="0" rIns="0">
            <a:noAutofit/>
          </a:bodyPr>
          <a:lstStyle>
            <a:lvl1pPr marL="0" indent="0" algn="ctr">
              <a:buNone/>
              <a:defRPr sz="900">
                <a:solidFill>
                  <a:schemeClr val="accent6">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90" name="Text Placeholder 52">
            <a:extLst>
              <a:ext uri="{FF2B5EF4-FFF2-40B4-BE49-F238E27FC236}">
                <a16:creationId xmlns:a16="http://schemas.microsoft.com/office/drawing/2014/main" id="{0C7D5DAB-306D-3C38-D6DE-71597DDC3850}"/>
              </a:ext>
            </a:extLst>
          </p:cNvPr>
          <p:cNvSpPr>
            <a:spLocks noGrp="1"/>
          </p:cNvSpPr>
          <p:nvPr>
            <p:ph type="body" sz="quarter" idx="50" hasCustomPrompt="1"/>
          </p:nvPr>
        </p:nvSpPr>
        <p:spPr>
          <a:xfrm>
            <a:off x="10003936" y="3406475"/>
            <a:ext cx="1005840" cy="1005840"/>
          </a:xfrm>
          <a:prstGeom prst="ellipse">
            <a:avLst/>
          </a:prstGeom>
          <a:solidFill>
            <a:schemeClr val="accent5">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91" name="Text Placeholder 54">
            <a:extLst>
              <a:ext uri="{FF2B5EF4-FFF2-40B4-BE49-F238E27FC236}">
                <a16:creationId xmlns:a16="http://schemas.microsoft.com/office/drawing/2014/main" id="{41852A99-601D-4ED7-88E6-8DAD8A699E02}"/>
              </a:ext>
            </a:extLst>
          </p:cNvPr>
          <p:cNvSpPr>
            <a:spLocks noGrp="1"/>
          </p:cNvSpPr>
          <p:nvPr>
            <p:ph type="body" sz="quarter" idx="51" hasCustomPrompt="1"/>
          </p:nvPr>
        </p:nvSpPr>
        <p:spPr>
          <a:xfrm>
            <a:off x="9997472" y="3916750"/>
            <a:ext cx="1018768" cy="437806"/>
          </a:xfrm>
        </p:spPr>
        <p:txBody>
          <a:bodyPr lIns="0" tIns="0" rIns="0">
            <a:noAutofit/>
          </a:bodyPr>
          <a:lstStyle>
            <a:lvl1pPr marL="0" indent="0" algn="ctr">
              <a:buNone/>
              <a:defRPr sz="90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5" name="Text Placeholder 52">
            <a:extLst>
              <a:ext uri="{FF2B5EF4-FFF2-40B4-BE49-F238E27FC236}">
                <a16:creationId xmlns:a16="http://schemas.microsoft.com/office/drawing/2014/main" id="{A287DB0E-0FC3-8196-1A94-D525829F398D}"/>
              </a:ext>
            </a:extLst>
          </p:cNvPr>
          <p:cNvSpPr>
            <a:spLocks noGrp="1"/>
          </p:cNvSpPr>
          <p:nvPr>
            <p:ph type="body" sz="quarter" idx="52" hasCustomPrompt="1"/>
          </p:nvPr>
        </p:nvSpPr>
        <p:spPr>
          <a:xfrm>
            <a:off x="1202443" y="5582472"/>
            <a:ext cx="1005840" cy="1005840"/>
          </a:xfrm>
          <a:prstGeom prst="ellipse">
            <a:avLst/>
          </a:prstGeom>
          <a:solidFill>
            <a:schemeClr val="accent4">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6" name="Text Placeholder 54">
            <a:extLst>
              <a:ext uri="{FF2B5EF4-FFF2-40B4-BE49-F238E27FC236}">
                <a16:creationId xmlns:a16="http://schemas.microsoft.com/office/drawing/2014/main" id="{C7FEF325-22A7-B460-5A29-F01E703CA23D}"/>
              </a:ext>
            </a:extLst>
          </p:cNvPr>
          <p:cNvSpPr>
            <a:spLocks noGrp="1"/>
          </p:cNvSpPr>
          <p:nvPr>
            <p:ph type="body" sz="quarter" idx="53" hasCustomPrompt="1"/>
          </p:nvPr>
        </p:nvSpPr>
        <p:spPr>
          <a:xfrm>
            <a:off x="1195979" y="6095608"/>
            <a:ext cx="1018768" cy="365125"/>
          </a:xfrm>
        </p:spPr>
        <p:txBody>
          <a:bodyPr lIns="0" tIns="0" rIns="0">
            <a:noAutofit/>
          </a:bodyPr>
          <a:lstStyle>
            <a:lvl1pPr marL="0" indent="0" algn="ctr">
              <a:buNone/>
              <a:defRPr sz="900">
                <a:solidFill>
                  <a:schemeClr val="accent4">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7" name="Text Placeholder 52">
            <a:extLst>
              <a:ext uri="{FF2B5EF4-FFF2-40B4-BE49-F238E27FC236}">
                <a16:creationId xmlns:a16="http://schemas.microsoft.com/office/drawing/2014/main" id="{82811A69-C44D-E0D9-82E6-F7539BF61275}"/>
              </a:ext>
            </a:extLst>
          </p:cNvPr>
          <p:cNvSpPr>
            <a:spLocks noGrp="1"/>
          </p:cNvSpPr>
          <p:nvPr>
            <p:ph type="body" sz="quarter" idx="54" hasCustomPrompt="1"/>
          </p:nvPr>
        </p:nvSpPr>
        <p:spPr>
          <a:xfrm>
            <a:off x="6470329" y="4489661"/>
            <a:ext cx="1005840" cy="1005840"/>
          </a:xfrm>
          <a:prstGeom prst="ellipse">
            <a:avLst/>
          </a:prstGeom>
          <a:solidFill>
            <a:schemeClr val="accent3">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9" name="Text Placeholder 54">
            <a:extLst>
              <a:ext uri="{FF2B5EF4-FFF2-40B4-BE49-F238E27FC236}">
                <a16:creationId xmlns:a16="http://schemas.microsoft.com/office/drawing/2014/main" id="{F006EDA9-819F-FE58-DAD1-97A5FC7770A4}"/>
              </a:ext>
            </a:extLst>
          </p:cNvPr>
          <p:cNvSpPr>
            <a:spLocks noGrp="1"/>
          </p:cNvSpPr>
          <p:nvPr>
            <p:ph type="body" sz="quarter" idx="55" hasCustomPrompt="1"/>
          </p:nvPr>
        </p:nvSpPr>
        <p:spPr>
          <a:xfrm>
            <a:off x="6463865" y="4973534"/>
            <a:ext cx="1018768" cy="443359"/>
          </a:xfrm>
        </p:spPr>
        <p:txBody>
          <a:bodyPr lIns="0" tIns="0" rIns="0">
            <a:noAutofit/>
          </a:bodyPr>
          <a:lstStyle>
            <a:lvl1pPr marL="0" indent="0" algn="ctr">
              <a:buNone/>
              <a:defRPr sz="900">
                <a:solidFill>
                  <a:schemeClr val="accent3">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0" name="Text Placeholder 52">
            <a:extLst>
              <a:ext uri="{FF2B5EF4-FFF2-40B4-BE49-F238E27FC236}">
                <a16:creationId xmlns:a16="http://schemas.microsoft.com/office/drawing/2014/main" id="{BDCBE433-5A3A-8321-DD6C-A9DADC809595}"/>
              </a:ext>
            </a:extLst>
          </p:cNvPr>
          <p:cNvSpPr>
            <a:spLocks noGrp="1"/>
          </p:cNvSpPr>
          <p:nvPr>
            <p:ph type="body" sz="quarter" idx="56" hasCustomPrompt="1"/>
          </p:nvPr>
        </p:nvSpPr>
        <p:spPr>
          <a:xfrm>
            <a:off x="10003936" y="4489661"/>
            <a:ext cx="1005840" cy="1005840"/>
          </a:xfrm>
          <a:prstGeom prst="ellipse">
            <a:avLst/>
          </a:prstGeom>
          <a:solidFill>
            <a:schemeClr val="accent5">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11" name="Text Placeholder 54">
            <a:extLst>
              <a:ext uri="{FF2B5EF4-FFF2-40B4-BE49-F238E27FC236}">
                <a16:creationId xmlns:a16="http://schemas.microsoft.com/office/drawing/2014/main" id="{0579CB81-5660-0D9A-508F-97A2BF425DED}"/>
              </a:ext>
            </a:extLst>
          </p:cNvPr>
          <p:cNvSpPr>
            <a:spLocks noGrp="1"/>
          </p:cNvSpPr>
          <p:nvPr>
            <p:ph type="body" sz="quarter" idx="57" hasCustomPrompt="1"/>
          </p:nvPr>
        </p:nvSpPr>
        <p:spPr>
          <a:xfrm>
            <a:off x="9997472" y="4973534"/>
            <a:ext cx="1018768" cy="437806"/>
          </a:xfrm>
        </p:spPr>
        <p:txBody>
          <a:bodyPr lIns="0" tIns="0" rIns="0">
            <a:noAutofit/>
          </a:bodyPr>
          <a:lstStyle>
            <a:lvl1pPr marL="0" indent="0" algn="ctr">
              <a:buNone/>
              <a:defRPr sz="90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
        <p:nvSpPr>
          <p:cNvPr id="12" name="Text Placeholder 52">
            <a:extLst>
              <a:ext uri="{FF2B5EF4-FFF2-40B4-BE49-F238E27FC236}">
                <a16:creationId xmlns:a16="http://schemas.microsoft.com/office/drawing/2014/main" id="{8D3BF87E-D9D5-F4CB-2D99-03DC8F25FB07}"/>
              </a:ext>
            </a:extLst>
          </p:cNvPr>
          <p:cNvSpPr>
            <a:spLocks noGrp="1"/>
          </p:cNvSpPr>
          <p:nvPr>
            <p:ph type="body" sz="quarter" idx="58" hasCustomPrompt="1"/>
          </p:nvPr>
        </p:nvSpPr>
        <p:spPr>
          <a:xfrm>
            <a:off x="10003936" y="5582472"/>
            <a:ext cx="1005840" cy="1005840"/>
          </a:xfrm>
          <a:prstGeom prst="ellipse">
            <a:avLst/>
          </a:prstGeom>
          <a:solidFill>
            <a:schemeClr val="accent5">
              <a:lumMod val="20000"/>
              <a:lumOff val="80000"/>
            </a:schemeClr>
          </a:solidFill>
        </p:spPr>
        <p:txBody>
          <a:bodyPr lIns="0" tIns="9144" rIns="0">
            <a:normAutofit/>
          </a:bodyPr>
          <a:lstStyle>
            <a:lvl1pPr marL="0" indent="0" algn="ctr">
              <a:buNone/>
              <a:defRPr sz="1050" b="1">
                <a:latin typeface="+mn-lt"/>
              </a:defRPr>
            </a:lvl1pPr>
          </a:lstStyle>
          <a:p>
            <a:pPr lvl="0"/>
            <a:r>
              <a:rPr lang="en-US" dirty="0"/>
              <a:t>Click to add text</a:t>
            </a:r>
          </a:p>
        </p:txBody>
      </p:sp>
      <p:sp>
        <p:nvSpPr>
          <p:cNvPr id="13" name="Text Placeholder 54">
            <a:extLst>
              <a:ext uri="{FF2B5EF4-FFF2-40B4-BE49-F238E27FC236}">
                <a16:creationId xmlns:a16="http://schemas.microsoft.com/office/drawing/2014/main" id="{C244C74B-0786-7001-12A3-6EE77D1DF813}"/>
              </a:ext>
            </a:extLst>
          </p:cNvPr>
          <p:cNvSpPr>
            <a:spLocks noGrp="1"/>
          </p:cNvSpPr>
          <p:nvPr>
            <p:ph type="body" sz="quarter" idx="59" hasCustomPrompt="1"/>
          </p:nvPr>
        </p:nvSpPr>
        <p:spPr>
          <a:xfrm>
            <a:off x="9997472" y="6095608"/>
            <a:ext cx="1018768" cy="437806"/>
          </a:xfrm>
        </p:spPr>
        <p:txBody>
          <a:bodyPr lIns="0" tIns="0" rIns="0">
            <a:noAutofit/>
          </a:bodyPr>
          <a:lstStyle>
            <a:lvl1pPr marL="0" indent="0" algn="ctr">
              <a:buNone/>
              <a:defRPr sz="900">
                <a:solidFill>
                  <a:schemeClr val="accent5">
                    <a:lumMod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spTree>
    <p:extLst>
      <p:ext uri="{BB962C8B-B14F-4D97-AF65-F5344CB8AC3E}">
        <p14:creationId xmlns:p14="http://schemas.microsoft.com/office/powerpoint/2010/main" val="1605239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2D4183-9737-47D0-A399-C54D7F7C4C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E3A5CB-DFC3-4FD4-B13D-480B9D577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0C37A-64D2-409F-A58F-B4B1F1F349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29172-4BF7-429F-BA25-7E9D1A4215EE}" type="datetimeFigureOut">
              <a:rPr lang="en-US" noProof="0" smtClean="0"/>
              <a:t>5/31/2024</a:t>
            </a:fld>
            <a:endParaRPr lang="en-US" noProof="0" dirty="0"/>
          </a:p>
        </p:txBody>
      </p:sp>
      <p:sp>
        <p:nvSpPr>
          <p:cNvPr id="5" name="Footer Placeholder 4">
            <a:extLst>
              <a:ext uri="{FF2B5EF4-FFF2-40B4-BE49-F238E27FC236}">
                <a16:creationId xmlns:a16="http://schemas.microsoft.com/office/drawing/2014/main" id="{C034EBE4-7608-464D-BFA2-97741404D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B56BEC42-CA83-4077-8D77-E2514DA723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6EA62-41C5-4F9A-A915-5B0BC739C923}" type="slidenum">
              <a:rPr lang="en-US" noProof="0" smtClean="0"/>
              <a:t>‹#›</a:t>
            </a:fld>
            <a:endParaRPr lang="en-US" noProof="0" dirty="0"/>
          </a:p>
        </p:txBody>
      </p:sp>
    </p:spTree>
    <p:extLst>
      <p:ext uri="{BB962C8B-B14F-4D97-AF65-F5344CB8AC3E}">
        <p14:creationId xmlns:p14="http://schemas.microsoft.com/office/powerpoint/2010/main" val="1167616121"/>
      </p:ext>
    </p:extLst>
  </p:cSld>
  <p:clrMap bg1="lt1" tx1="dk1" bg2="lt2" tx2="dk2" accent1="accent1" accent2="accent2" accent3="accent3" accent4="accent4" accent5="accent5" accent6="accent6" hlink="hlink" folHlink="folHlink"/>
  <p:sldLayoutIdLst>
    <p:sldLayoutId id="2147484805" r:id="rId1"/>
    <p:sldLayoutId id="2147484807" r:id="rId2"/>
    <p:sldLayoutId id="214748480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psp.azdps.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itle 1">
            <a:extLst>
              <a:ext uri="{FF2B5EF4-FFF2-40B4-BE49-F238E27FC236}">
                <a16:creationId xmlns:a16="http://schemas.microsoft.com/office/drawing/2014/main" id="{94CF4670-B588-0B8B-2AA6-82300BDE6F13}"/>
              </a:ext>
            </a:extLst>
          </p:cNvPr>
          <p:cNvSpPr>
            <a:spLocks noGrp="1"/>
          </p:cNvSpPr>
          <p:nvPr>
            <p:ph type="title"/>
          </p:nvPr>
        </p:nvSpPr>
        <p:spPr>
          <a:xfrm>
            <a:off x="365107" y="391586"/>
            <a:ext cx="11503425" cy="670789"/>
          </a:xfrm>
        </p:spPr>
        <p:txBody>
          <a:bodyPr/>
          <a:lstStyle/>
          <a:p>
            <a:r>
              <a:rPr lang="en-US" cap="none" dirty="0"/>
              <a:t>CBC Types of Accounts</a:t>
            </a:r>
          </a:p>
        </p:txBody>
      </p:sp>
      <p:sp>
        <p:nvSpPr>
          <p:cNvPr id="45" name="Text Placeholder 158">
            <a:extLst>
              <a:ext uri="{FF2B5EF4-FFF2-40B4-BE49-F238E27FC236}">
                <a16:creationId xmlns:a16="http://schemas.microsoft.com/office/drawing/2014/main" id="{3A7DABCA-0C55-BEE2-64AD-896281DAA29D}"/>
              </a:ext>
            </a:extLst>
          </p:cNvPr>
          <p:cNvSpPr txBox="1">
            <a:spLocks/>
          </p:cNvSpPr>
          <p:nvPr/>
        </p:nvSpPr>
        <p:spPr>
          <a:xfrm>
            <a:off x="737118" y="1785245"/>
            <a:ext cx="2743384" cy="967285"/>
          </a:xfrm>
          <a:prstGeom prst="rect">
            <a:avLst/>
          </a:prstGeom>
          <a:solidFill>
            <a:schemeClr val="bg2">
              <a:lumMod val="95000"/>
            </a:schemeClr>
          </a:solidFill>
        </p:spPr>
        <p:txBody>
          <a:bodyPr vert="horz" lIns="0" tIns="164592" rIns="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en-US" sz="2800" dirty="0"/>
              <a:t>Agency Account</a:t>
            </a:r>
          </a:p>
        </p:txBody>
      </p:sp>
      <p:sp>
        <p:nvSpPr>
          <p:cNvPr id="51" name="TextBox 50">
            <a:extLst>
              <a:ext uri="{FF2B5EF4-FFF2-40B4-BE49-F238E27FC236}">
                <a16:creationId xmlns:a16="http://schemas.microsoft.com/office/drawing/2014/main" id="{6F349F06-BFD4-23A6-E0A0-59F767537385}"/>
              </a:ext>
            </a:extLst>
          </p:cNvPr>
          <p:cNvSpPr txBox="1"/>
          <p:nvPr/>
        </p:nvSpPr>
        <p:spPr>
          <a:xfrm>
            <a:off x="3631158" y="1769671"/>
            <a:ext cx="4973216" cy="830997"/>
          </a:xfrm>
          <a:prstGeom prst="rect">
            <a:avLst/>
          </a:prstGeom>
          <a:noFill/>
        </p:spPr>
        <p:txBody>
          <a:bodyPr wrap="square" rtlCol="0">
            <a:spAutoFit/>
          </a:bodyPr>
          <a:lstStyle/>
          <a:p>
            <a:r>
              <a:rPr lang="en-US" sz="1600" dirty="0">
                <a:effectLst/>
                <a:latin typeface="Arial" panose="020B0604020202020204" pitchFamily="34" charset="0"/>
                <a:ea typeface="Arial" panose="020B0604020202020204" pitchFamily="34" charset="0"/>
              </a:rPr>
              <a:t>Account type for oversight of your team, company, organization, or agency’s background checks (view only).</a:t>
            </a:r>
            <a:endParaRPr lang="en-US" sz="1600" dirty="0"/>
          </a:p>
        </p:txBody>
      </p:sp>
      <p:sp>
        <p:nvSpPr>
          <p:cNvPr id="44" name="Text Placeholder 160">
            <a:extLst>
              <a:ext uri="{FF2B5EF4-FFF2-40B4-BE49-F238E27FC236}">
                <a16:creationId xmlns:a16="http://schemas.microsoft.com/office/drawing/2014/main" id="{D10A8FCC-79F7-ECA9-FA4B-007833161CA9}"/>
              </a:ext>
            </a:extLst>
          </p:cNvPr>
          <p:cNvSpPr txBox="1">
            <a:spLocks/>
          </p:cNvSpPr>
          <p:nvPr/>
        </p:nvSpPr>
        <p:spPr>
          <a:xfrm>
            <a:off x="723311" y="3465683"/>
            <a:ext cx="2757191" cy="1050333"/>
          </a:xfrm>
          <a:prstGeom prst="rect">
            <a:avLst/>
          </a:prstGeom>
          <a:solidFill>
            <a:srgbClr val="A6EDD2"/>
          </a:solidFill>
        </p:spPr>
        <p:txBody>
          <a:bodyPr vert="horz" lIns="0" tIns="164592" rIns="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800" dirty="0"/>
              <a:t>Employer Account</a:t>
            </a:r>
          </a:p>
        </p:txBody>
      </p:sp>
      <p:sp>
        <p:nvSpPr>
          <p:cNvPr id="50" name="TextBox 49">
            <a:extLst>
              <a:ext uri="{FF2B5EF4-FFF2-40B4-BE49-F238E27FC236}">
                <a16:creationId xmlns:a16="http://schemas.microsoft.com/office/drawing/2014/main" id="{AC5E37C6-48D9-6E86-605F-9A94F67B113D}"/>
              </a:ext>
            </a:extLst>
          </p:cNvPr>
          <p:cNvSpPr txBox="1"/>
          <p:nvPr/>
        </p:nvSpPr>
        <p:spPr>
          <a:xfrm>
            <a:off x="3631158" y="3125839"/>
            <a:ext cx="4973216" cy="1487267"/>
          </a:xfrm>
          <a:prstGeom prst="rect">
            <a:avLst/>
          </a:prstGeom>
          <a:noFill/>
        </p:spPr>
        <p:txBody>
          <a:bodyPr wrap="square" rtlCol="0">
            <a:spAutoFit/>
          </a:bodyPr>
          <a:lstStyle/>
          <a:p>
            <a:pPr marR="0" lvl="0">
              <a:lnSpc>
                <a:spcPct val="115000"/>
              </a:lnSpc>
              <a:spcBef>
                <a:spcPts val="0"/>
              </a:spcBef>
              <a:spcAft>
                <a:spcPts val="0"/>
              </a:spcAft>
            </a:pPr>
            <a:r>
              <a:rPr lang="en-US" sz="1600" dirty="0">
                <a:effectLst/>
                <a:latin typeface="Arial" panose="020B0604020202020204" pitchFamily="34" charset="0"/>
                <a:ea typeface="Arial" panose="020B0604020202020204" pitchFamily="34" charset="0"/>
              </a:rPr>
              <a:t>Account type for the group responsible for h</a:t>
            </a:r>
            <a:r>
              <a:rPr lang="en-US" sz="1600" u="none" strike="noStrike" dirty="0">
                <a:effectLst/>
                <a:latin typeface="Arial" panose="020B0604020202020204" pitchFamily="34" charset="0"/>
                <a:ea typeface="Arial" panose="020B0604020202020204" pitchFamily="34" charset="0"/>
              </a:rPr>
              <a:t>iring individuals for employment positions requiring a background check AND managing the list of current applicants/employees OR responsible for background checks for DCS caregivers.</a:t>
            </a:r>
            <a:endParaRPr lang="en-US" sz="1600" dirty="0"/>
          </a:p>
        </p:txBody>
      </p:sp>
      <p:sp>
        <p:nvSpPr>
          <p:cNvPr id="46" name="Text Placeholder 216">
            <a:extLst>
              <a:ext uri="{FF2B5EF4-FFF2-40B4-BE49-F238E27FC236}">
                <a16:creationId xmlns:a16="http://schemas.microsoft.com/office/drawing/2014/main" id="{B4D10720-0CF5-CAD4-099D-50F523B37043}"/>
              </a:ext>
            </a:extLst>
          </p:cNvPr>
          <p:cNvSpPr txBox="1">
            <a:spLocks/>
          </p:cNvSpPr>
          <p:nvPr/>
        </p:nvSpPr>
        <p:spPr>
          <a:xfrm>
            <a:off x="723311" y="5125362"/>
            <a:ext cx="2743383" cy="967285"/>
          </a:xfrm>
          <a:prstGeom prst="rect">
            <a:avLst/>
          </a:prstGeom>
          <a:solidFill>
            <a:schemeClr val="accent1">
              <a:lumMod val="60000"/>
              <a:lumOff val="40000"/>
            </a:schemeClr>
          </a:solidFill>
        </p:spPr>
        <p:txBody>
          <a:bodyPr vert="horz" lIns="0" tIns="137160" rIns="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800" dirty="0"/>
              <a:t>Individual Account</a:t>
            </a:r>
          </a:p>
        </p:txBody>
      </p:sp>
      <p:sp>
        <p:nvSpPr>
          <p:cNvPr id="48" name="TextBox 47">
            <a:extLst>
              <a:ext uri="{FF2B5EF4-FFF2-40B4-BE49-F238E27FC236}">
                <a16:creationId xmlns:a16="http://schemas.microsoft.com/office/drawing/2014/main" id="{3A90EC15-4EBB-17B4-7877-31B25D3FA918}"/>
              </a:ext>
            </a:extLst>
          </p:cNvPr>
          <p:cNvSpPr txBox="1"/>
          <p:nvPr/>
        </p:nvSpPr>
        <p:spPr>
          <a:xfrm>
            <a:off x="3600061" y="5207437"/>
            <a:ext cx="4973216" cy="584775"/>
          </a:xfrm>
          <a:prstGeom prst="rect">
            <a:avLst/>
          </a:prstGeom>
          <a:noFill/>
        </p:spPr>
        <p:txBody>
          <a:bodyPr wrap="square" rtlCol="0">
            <a:spAutoFit/>
          </a:bodyPr>
          <a:lstStyle/>
          <a:p>
            <a:r>
              <a:rPr lang="en-US" sz="1600" dirty="0">
                <a:effectLst/>
                <a:latin typeface="Arial" panose="020B0604020202020204" pitchFamily="34" charset="0"/>
                <a:ea typeface="Arial" panose="020B0604020202020204" pitchFamily="34" charset="0"/>
              </a:rPr>
              <a:t>Account type for the person who needs their background checked. </a:t>
            </a:r>
            <a:endParaRPr lang="en-US" sz="1600" dirty="0"/>
          </a:p>
        </p:txBody>
      </p:sp>
      <p:sp>
        <p:nvSpPr>
          <p:cNvPr id="49" name="TextBox 48">
            <a:extLst>
              <a:ext uri="{FF2B5EF4-FFF2-40B4-BE49-F238E27FC236}">
                <a16:creationId xmlns:a16="http://schemas.microsoft.com/office/drawing/2014/main" id="{AEC41FA4-30E2-DB68-A8E8-070C7C5B188C}"/>
              </a:ext>
            </a:extLst>
          </p:cNvPr>
          <p:cNvSpPr txBox="1"/>
          <p:nvPr/>
        </p:nvSpPr>
        <p:spPr>
          <a:xfrm>
            <a:off x="9108142" y="1062375"/>
            <a:ext cx="2360547" cy="4708981"/>
          </a:xfrm>
          <a:prstGeom prst="rect">
            <a:avLst/>
          </a:prstGeom>
          <a:noFill/>
          <a:ln>
            <a:solidFill>
              <a:schemeClr val="tx1"/>
            </a:solidFill>
          </a:ln>
        </p:spPr>
        <p:txBody>
          <a:bodyPr wrap="square" rtlCol="0">
            <a:spAutoFit/>
          </a:bodyPr>
          <a:lstStyle/>
          <a:p>
            <a:pPr algn="ctr"/>
            <a:r>
              <a:rPr lang="en-US" sz="2800" b="1" i="1" spc="50" dirty="0">
                <a:ln w="9525" cmpd="sng">
                  <a:solidFill>
                    <a:schemeClr val="accent3">
                      <a:lumMod val="60000"/>
                      <a:lumOff val="40000"/>
                    </a:schemeClr>
                  </a:solidFill>
                  <a:prstDash val="solid"/>
                </a:ln>
                <a:solidFill>
                  <a:srgbClr val="FFFF00"/>
                </a:solidFill>
                <a:effectLst>
                  <a:glow rad="38100">
                    <a:schemeClr val="accent1">
                      <a:alpha val="40000"/>
                    </a:schemeClr>
                  </a:glow>
                </a:effectLst>
              </a:rPr>
              <a:t>Reminder!</a:t>
            </a:r>
          </a:p>
          <a:p>
            <a:pPr algn="ctr"/>
            <a:endParaRPr lang="en-US" sz="2000" dirty="0">
              <a:ln w="0"/>
              <a:solidFill>
                <a:schemeClr val="tx1">
                  <a:lumMod val="95000"/>
                </a:schemeClr>
              </a:solidFill>
              <a:latin typeface="Arial" panose="020B0604020202020204" pitchFamily="34" charset="0"/>
              <a:cs typeface="Arial" panose="020B0604020202020204" pitchFamily="34" charset="0"/>
            </a:endParaRPr>
          </a:p>
          <a:p>
            <a:pPr algn="ctr"/>
            <a:r>
              <a:rPr lang="en-US" sz="1800" dirty="0">
                <a:ln w="0"/>
                <a:solidFill>
                  <a:schemeClr val="tx1">
                    <a:lumMod val="95000"/>
                  </a:schemeClr>
                </a:solidFill>
                <a:latin typeface="Arial" panose="020B0604020202020204" pitchFamily="34" charset="0"/>
                <a:cs typeface="Arial" panose="020B0604020202020204" pitchFamily="34" charset="0"/>
              </a:rPr>
              <a:t>If you have previously signed up for an account with the:</a:t>
            </a:r>
          </a:p>
          <a:p>
            <a:pPr algn="ctr"/>
            <a:endParaRPr lang="en-US" sz="1800" dirty="0">
              <a:ln w="0"/>
              <a:solidFill>
                <a:schemeClr val="tx1">
                  <a:lumMod val="95000"/>
                </a:schemeClr>
              </a:solidFill>
              <a:latin typeface="Arial" panose="020B0604020202020204" pitchFamily="34" charset="0"/>
              <a:cs typeface="Arial" panose="020B0604020202020204" pitchFamily="34" charset="0"/>
            </a:endParaRPr>
          </a:p>
          <a:p>
            <a:pPr algn="ctr"/>
            <a:r>
              <a:rPr lang="en-US" sz="1800" dirty="0">
                <a:ln w="0"/>
                <a:solidFill>
                  <a:schemeClr val="tx1">
                    <a:lumMod val="95000"/>
                  </a:schemeClr>
                </a:solidFill>
                <a:latin typeface="Arial" panose="020B0604020202020204" pitchFamily="34" charset="0"/>
                <a:cs typeface="Arial" panose="020B0604020202020204" pitchFamily="34" charset="0"/>
              </a:rPr>
              <a:t>Department of Public Safety (DPS)</a:t>
            </a:r>
          </a:p>
          <a:p>
            <a:pPr algn="ctr"/>
            <a:r>
              <a:rPr lang="en-US" sz="1800" dirty="0">
                <a:ln w="0"/>
                <a:solidFill>
                  <a:schemeClr val="tx1">
                    <a:lumMod val="95000"/>
                  </a:schemeClr>
                </a:solidFill>
                <a:latin typeface="Arial" panose="020B0604020202020204" pitchFamily="34" charset="0"/>
                <a:cs typeface="Arial" panose="020B0604020202020204" pitchFamily="34" charset="0"/>
              </a:rPr>
              <a:t> Public Services Portal (PSP)</a:t>
            </a:r>
          </a:p>
          <a:p>
            <a:pPr algn="ctr"/>
            <a:r>
              <a:rPr lang="en-US" sz="1800" i="0" u="sng" strike="noStrike" dirty="0">
                <a:effectLst/>
                <a:latin typeface="Arial" panose="020B0604020202020204" pitchFamily="34" charset="0"/>
                <a:hlinkClick r:id="rId2">
                  <a:extLst>
                    <a:ext uri="{A12FA001-AC4F-418D-AE19-62706E023703}">
                      <ahyp:hlinkClr xmlns:ahyp="http://schemas.microsoft.com/office/drawing/2018/hyperlinkcolor" val="tx"/>
                    </a:ext>
                  </a:extLst>
                </a:hlinkClick>
              </a:rPr>
              <a:t>psp.azdps.gov</a:t>
            </a:r>
            <a:endParaRPr lang="en-US" dirty="0"/>
          </a:p>
          <a:p>
            <a:pPr algn="ctr"/>
            <a:r>
              <a:rPr lang="en-US" sz="1800" dirty="0">
                <a:ln w="0"/>
                <a:solidFill>
                  <a:schemeClr val="tx1">
                    <a:lumMod val="95000"/>
                  </a:schemeClr>
                </a:solidFill>
                <a:latin typeface="Arial" panose="020B0604020202020204" pitchFamily="34" charset="0"/>
                <a:cs typeface="Arial" panose="020B0604020202020204" pitchFamily="34" charset="0"/>
              </a:rPr>
              <a:t> </a:t>
            </a:r>
          </a:p>
          <a:p>
            <a:pPr algn="ctr"/>
            <a:r>
              <a:rPr lang="en-US" sz="1800" dirty="0">
                <a:ln w="0"/>
                <a:solidFill>
                  <a:schemeClr val="tx1">
                    <a:lumMod val="95000"/>
                  </a:schemeClr>
                </a:solidFill>
                <a:latin typeface="Arial" panose="020B0604020202020204" pitchFamily="34" charset="0"/>
                <a:cs typeface="Arial" panose="020B0604020202020204" pitchFamily="34" charset="0"/>
              </a:rPr>
              <a:t>You do NOT need to create a new account.</a:t>
            </a:r>
            <a:endParaRPr lang="en-US" dirty="0">
              <a:ln w="0"/>
              <a:solidFill>
                <a:schemeClr val="tx1">
                  <a:lumMod val="9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180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72D8-BD50-784B-DCF6-2FCA7850A830}"/>
              </a:ext>
            </a:extLst>
          </p:cNvPr>
          <p:cNvSpPr>
            <a:spLocks noGrp="1"/>
          </p:cNvSpPr>
          <p:nvPr>
            <p:ph type="title"/>
          </p:nvPr>
        </p:nvSpPr>
        <p:spPr>
          <a:xfrm>
            <a:off x="365107" y="391586"/>
            <a:ext cx="11503425" cy="670789"/>
          </a:xfrm>
        </p:spPr>
        <p:txBody>
          <a:bodyPr/>
          <a:lstStyle/>
          <a:p>
            <a:r>
              <a:rPr lang="en-US" cap="none" dirty="0"/>
              <a:t>CBC Account Examples – Regions Responsible</a:t>
            </a:r>
          </a:p>
        </p:txBody>
      </p:sp>
      <p:sp>
        <p:nvSpPr>
          <p:cNvPr id="5" name="Text Placeholder 158">
            <a:extLst>
              <a:ext uri="{FF2B5EF4-FFF2-40B4-BE49-F238E27FC236}">
                <a16:creationId xmlns:a16="http://schemas.microsoft.com/office/drawing/2014/main" id="{5D49D546-F1D9-3C82-616A-9042DCA36312}"/>
              </a:ext>
            </a:extLst>
          </p:cNvPr>
          <p:cNvSpPr txBox="1">
            <a:spLocks/>
          </p:cNvSpPr>
          <p:nvPr/>
        </p:nvSpPr>
        <p:spPr>
          <a:xfrm>
            <a:off x="755779" y="1262735"/>
            <a:ext cx="2169740" cy="938262"/>
          </a:xfrm>
          <a:prstGeom prst="rect">
            <a:avLst/>
          </a:prstGeom>
          <a:solidFill>
            <a:schemeClr val="bg2">
              <a:lumMod val="95000"/>
            </a:schemeClr>
          </a:solidFill>
        </p:spPr>
        <p:txBody>
          <a:bodyPr vert="horz" lIns="0" tIns="164592" rIns="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Agency Account</a:t>
            </a:r>
          </a:p>
          <a:p>
            <a:pPr>
              <a:spcBef>
                <a:spcPts val="600"/>
              </a:spcBef>
            </a:pPr>
            <a:r>
              <a:rPr lang="en-US" sz="1300" b="0" dirty="0"/>
              <a:t>Company Main Office</a:t>
            </a:r>
          </a:p>
          <a:p>
            <a:pPr>
              <a:spcBef>
                <a:spcPts val="600"/>
              </a:spcBef>
            </a:pPr>
            <a:r>
              <a:rPr lang="en-US" sz="1300" b="0" dirty="0"/>
              <a:t>CompanyGroup@email.com</a:t>
            </a:r>
          </a:p>
        </p:txBody>
      </p:sp>
      <p:sp>
        <p:nvSpPr>
          <p:cNvPr id="159" name="Text Placeholder 158">
            <a:extLst>
              <a:ext uri="{FF2B5EF4-FFF2-40B4-BE49-F238E27FC236}">
                <a16:creationId xmlns:a16="http://schemas.microsoft.com/office/drawing/2014/main" id="{91210DC7-F735-A4FB-298E-4B3EF6DBDBAA}"/>
              </a:ext>
            </a:extLst>
          </p:cNvPr>
          <p:cNvSpPr>
            <a:spLocks noGrp="1"/>
          </p:cNvSpPr>
          <p:nvPr>
            <p:ph type="body" sz="quarter" idx="14"/>
          </p:nvPr>
        </p:nvSpPr>
        <p:spPr>
          <a:xfrm>
            <a:off x="3192872" y="1262734"/>
            <a:ext cx="2242679" cy="938261"/>
          </a:xfrm>
        </p:spPr>
        <p:txBody>
          <a:bodyPr>
            <a:normAutofit/>
          </a:bodyPr>
          <a:lstStyle/>
          <a:p>
            <a:r>
              <a:rPr lang="en-US" sz="1400" dirty="0"/>
              <a:t>Agency Account</a:t>
            </a:r>
          </a:p>
        </p:txBody>
      </p:sp>
      <p:sp>
        <p:nvSpPr>
          <p:cNvPr id="160" name="Text Placeholder 159">
            <a:extLst>
              <a:ext uri="{FF2B5EF4-FFF2-40B4-BE49-F238E27FC236}">
                <a16:creationId xmlns:a16="http://schemas.microsoft.com/office/drawing/2014/main" id="{D43E9A32-E44D-ECAE-F88E-14018D122486}"/>
              </a:ext>
            </a:extLst>
          </p:cNvPr>
          <p:cNvSpPr>
            <a:spLocks noGrp="1"/>
          </p:cNvSpPr>
          <p:nvPr>
            <p:ph type="body" sz="quarter" idx="15"/>
          </p:nvPr>
        </p:nvSpPr>
        <p:spPr>
          <a:xfrm>
            <a:off x="3245961" y="1621510"/>
            <a:ext cx="2189589" cy="559330"/>
          </a:xfrm>
        </p:spPr>
        <p:txBody>
          <a:bodyPr/>
          <a:lstStyle/>
          <a:p>
            <a:pPr>
              <a:lnSpc>
                <a:spcPct val="80000"/>
              </a:lnSpc>
              <a:spcBef>
                <a:spcPts val="600"/>
              </a:spcBef>
            </a:pPr>
            <a:r>
              <a:rPr lang="en-US" sz="1300" dirty="0"/>
              <a:t>DES Division</a:t>
            </a:r>
          </a:p>
          <a:p>
            <a:pPr>
              <a:spcBef>
                <a:spcPts val="600"/>
              </a:spcBef>
            </a:pPr>
            <a:r>
              <a:rPr lang="en-US" sz="1300" dirty="0"/>
              <a:t>DESDivision@azdes.gov</a:t>
            </a:r>
          </a:p>
        </p:txBody>
      </p:sp>
      <p:sp>
        <p:nvSpPr>
          <p:cNvPr id="161" name="Text Placeholder 160">
            <a:extLst>
              <a:ext uri="{FF2B5EF4-FFF2-40B4-BE49-F238E27FC236}">
                <a16:creationId xmlns:a16="http://schemas.microsoft.com/office/drawing/2014/main" id="{D2A6D1A9-BB0D-552C-6232-4B1FEC080042}"/>
              </a:ext>
            </a:extLst>
          </p:cNvPr>
          <p:cNvSpPr>
            <a:spLocks noGrp="1"/>
          </p:cNvSpPr>
          <p:nvPr>
            <p:ph type="body" sz="quarter" idx="16"/>
          </p:nvPr>
        </p:nvSpPr>
        <p:spPr>
          <a:xfrm>
            <a:off x="750929" y="2457980"/>
            <a:ext cx="2169740" cy="944004"/>
          </a:xfrm>
          <a:solidFill>
            <a:srgbClr val="A6EDD2"/>
          </a:solidFill>
        </p:spPr>
        <p:txBody>
          <a:bodyPr>
            <a:normAutofit/>
          </a:bodyPr>
          <a:lstStyle/>
          <a:p>
            <a:r>
              <a:rPr lang="en-US" sz="1400" dirty="0"/>
              <a:t>Employer Account</a:t>
            </a:r>
          </a:p>
        </p:txBody>
      </p:sp>
      <p:sp>
        <p:nvSpPr>
          <p:cNvPr id="162" name="Text Placeholder 161">
            <a:extLst>
              <a:ext uri="{FF2B5EF4-FFF2-40B4-BE49-F238E27FC236}">
                <a16:creationId xmlns:a16="http://schemas.microsoft.com/office/drawing/2014/main" id="{A2B18201-ED15-4A5A-4778-4EE6756130A9}"/>
              </a:ext>
            </a:extLst>
          </p:cNvPr>
          <p:cNvSpPr>
            <a:spLocks noGrp="1"/>
          </p:cNvSpPr>
          <p:nvPr>
            <p:ph type="body" sz="quarter" idx="17"/>
          </p:nvPr>
        </p:nvSpPr>
        <p:spPr>
          <a:xfrm>
            <a:off x="750930" y="2801515"/>
            <a:ext cx="2109034" cy="312445"/>
          </a:xfrm>
        </p:spPr>
        <p:txBody>
          <a:bodyPr/>
          <a:lstStyle/>
          <a:p>
            <a:pPr>
              <a:lnSpc>
                <a:spcPct val="100000"/>
              </a:lnSpc>
              <a:spcBef>
                <a:spcPts val="0"/>
              </a:spcBef>
            </a:pPr>
            <a:r>
              <a:rPr lang="en-US" sz="1300" dirty="0"/>
              <a:t>Regional Office 1</a:t>
            </a:r>
          </a:p>
          <a:p>
            <a:pPr>
              <a:lnSpc>
                <a:spcPct val="100000"/>
              </a:lnSpc>
              <a:spcBef>
                <a:spcPts val="0"/>
              </a:spcBef>
            </a:pPr>
            <a:r>
              <a:rPr lang="en-US" sz="1300" dirty="0"/>
              <a:t>Region1Group@email.com</a:t>
            </a:r>
          </a:p>
        </p:txBody>
      </p:sp>
      <p:sp>
        <p:nvSpPr>
          <p:cNvPr id="163" name="Text Placeholder 162">
            <a:extLst>
              <a:ext uri="{FF2B5EF4-FFF2-40B4-BE49-F238E27FC236}">
                <a16:creationId xmlns:a16="http://schemas.microsoft.com/office/drawing/2014/main" id="{5C01FFCF-AC2D-079A-E458-39A0C94F98B6}"/>
              </a:ext>
            </a:extLst>
          </p:cNvPr>
          <p:cNvSpPr>
            <a:spLocks noGrp="1"/>
          </p:cNvSpPr>
          <p:nvPr>
            <p:ph type="body" sz="quarter" idx="18"/>
          </p:nvPr>
        </p:nvSpPr>
        <p:spPr>
          <a:xfrm>
            <a:off x="3192872" y="2457979"/>
            <a:ext cx="2242679" cy="944003"/>
          </a:xfrm>
          <a:solidFill>
            <a:srgbClr val="A6EDD2"/>
          </a:solidFill>
        </p:spPr>
        <p:txBody>
          <a:bodyPr>
            <a:normAutofit/>
          </a:bodyPr>
          <a:lstStyle/>
          <a:p>
            <a:r>
              <a:rPr lang="en-US" sz="1400" dirty="0"/>
              <a:t>Employer Account</a:t>
            </a:r>
          </a:p>
        </p:txBody>
      </p:sp>
      <p:sp>
        <p:nvSpPr>
          <p:cNvPr id="164" name="Text Placeholder 163">
            <a:extLst>
              <a:ext uri="{FF2B5EF4-FFF2-40B4-BE49-F238E27FC236}">
                <a16:creationId xmlns:a16="http://schemas.microsoft.com/office/drawing/2014/main" id="{7B77CBEA-28B0-76AF-D10C-B6632916008B}"/>
              </a:ext>
            </a:extLst>
          </p:cNvPr>
          <p:cNvSpPr>
            <a:spLocks noGrp="1"/>
          </p:cNvSpPr>
          <p:nvPr>
            <p:ph type="body" sz="quarter" idx="19"/>
          </p:nvPr>
        </p:nvSpPr>
        <p:spPr>
          <a:xfrm>
            <a:off x="3317414" y="2801515"/>
            <a:ext cx="2026087" cy="312445"/>
          </a:xfrm>
        </p:spPr>
        <p:txBody>
          <a:bodyPr/>
          <a:lstStyle/>
          <a:p>
            <a:pPr>
              <a:lnSpc>
                <a:spcPct val="100000"/>
              </a:lnSpc>
              <a:spcBef>
                <a:spcPts val="0"/>
              </a:spcBef>
            </a:pPr>
            <a:r>
              <a:rPr lang="en-US" sz="1300" dirty="0"/>
              <a:t>Regional Office 2</a:t>
            </a:r>
          </a:p>
          <a:p>
            <a:pPr>
              <a:lnSpc>
                <a:spcPct val="100000"/>
              </a:lnSpc>
              <a:spcBef>
                <a:spcPts val="0"/>
              </a:spcBef>
            </a:pPr>
            <a:r>
              <a:rPr lang="en-US" sz="1300" dirty="0"/>
              <a:t>Region2Group@email.com</a:t>
            </a:r>
          </a:p>
        </p:txBody>
      </p:sp>
      <p:sp>
        <p:nvSpPr>
          <p:cNvPr id="12" name="Text Placeholder 216">
            <a:extLst>
              <a:ext uri="{FF2B5EF4-FFF2-40B4-BE49-F238E27FC236}">
                <a16:creationId xmlns:a16="http://schemas.microsoft.com/office/drawing/2014/main" id="{212550AF-2C5F-EC9E-E02C-27547E46F1F8}"/>
              </a:ext>
            </a:extLst>
          </p:cNvPr>
          <p:cNvSpPr txBox="1">
            <a:spLocks/>
          </p:cNvSpPr>
          <p:nvPr/>
        </p:nvSpPr>
        <p:spPr>
          <a:xfrm>
            <a:off x="730983" y="3679121"/>
            <a:ext cx="2169740" cy="818234"/>
          </a:xfrm>
          <a:prstGeom prst="rect">
            <a:avLst/>
          </a:prstGeom>
          <a:solidFill>
            <a:schemeClr val="accent1">
              <a:lumMod val="60000"/>
              <a:lumOff val="40000"/>
            </a:schemeClr>
          </a:solidFill>
        </p:spPr>
        <p:txBody>
          <a:bodyPr vert="horz" lIns="0" tIns="137160" rIns="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Individual Account</a:t>
            </a:r>
          </a:p>
        </p:txBody>
      </p:sp>
      <p:sp>
        <p:nvSpPr>
          <p:cNvPr id="13" name="Text Placeholder 217">
            <a:extLst>
              <a:ext uri="{FF2B5EF4-FFF2-40B4-BE49-F238E27FC236}">
                <a16:creationId xmlns:a16="http://schemas.microsoft.com/office/drawing/2014/main" id="{4B639B6A-7831-FED6-3B32-3C66FB9D62D7}"/>
              </a:ext>
            </a:extLst>
          </p:cNvPr>
          <p:cNvSpPr txBox="1">
            <a:spLocks/>
          </p:cNvSpPr>
          <p:nvPr/>
        </p:nvSpPr>
        <p:spPr>
          <a:xfrm>
            <a:off x="750929" y="4025284"/>
            <a:ext cx="2135489" cy="354267"/>
          </a:xfrm>
          <a:prstGeom prst="rect">
            <a:avLst/>
          </a:prstGeom>
        </p:spPr>
        <p:txBody>
          <a:bodyPr vert="horz" lIns="0" tIns="0" rIns="0" bIns="45720" rtlCol="0">
            <a:noAutofit/>
          </a:bodyPr>
          <a:lstStyle>
            <a:lvl1pPr marL="0" indent="0" algn="ctr" defTabSz="914400" rtl="0" eaLnBrk="1" latinLnBrk="0" hangingPunct="1">
              <a:lnSpc>
                <a:spcPct val="100000"/>
              </a:lnSpc>
              <a:spcBef>
                <a:spcPts val="0"/>
              </a:spcBef>
              <a:buFont typeface="Arial" panose="020B0604020202020204" pitchFamily="34" charset="0"/>
              <a:buNone/>
              <a:defRPr sz="1050" kern="1200">
                <a:solidFill>
                  <a:schemeClr val="accent1">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t>Applicant</a:t>
            </a:r>
          </a:p>
          <a:p>
            <a:r>
              <a:rPr lang="en-US" sz="1300" dirty="0"/>
              <a:t>PersonName@yahoo.com</a:t>
            </a:r>
          </a:p>
        </p:txBody>
      </p:sp>
      <p:sp>
        <p:nvSpPr>
          <p:cNvPr id="217" name="Text Placeholder 216">
            <a:extLst>
              <a:ext uri="{FF2B5EF4-FFF2-40B4-BE49-F238E27FC236}">
                <a16:creationId xmlns:a16="http://schemas.microsoft.com/office/drawing/2014/main" id="{FA05677A-C71B-F961-3C62-7693B3424084}"/>
              </a:ext>
            </a:extLst>
          </p:cNvPr>
          <p:cNvSpPr>
            <a:spLocks noGrp="1"/>
          </p:cNvSpPr>
          <p:nvPr>
            <p:ph type="body" sz="quarter" idx="32"/>
          </p:nvPr>
        </p:nvSpPr>
        <p:spPr>
          <a:xfrm>
            <a:off x="3192871" y="3679121"/>
            <a:ext cx="2242679" cy="818234"/>
          </a:xfrm>
          <a:solidFill>
            <a:schemeClr val="accent1">
              <a:lumMod val="60000"/>
              <a:lumOff val="40000"/>
            </a:schemeClr>
          </a:solidFill>
        </p:spPr>
        <p:txBody>
          <a:bodyPr>
            <a:normAutofit/>
          </a:bodyPr>
          <a:lstStyle/>
          <a:p>
            <a:r>
              <a:rPr lang="en-US" sz="1400" dirty="0"/>
              <a:t>Individual Account</a:t>
            </a:r>
          </a:p>
        </p:txBody>
      </p:sp>
      <p:sp>
        <p:nvSpPr>
          <p:cNvPr id="218" name="Text Placeholder 217">
            <a:extLst>
              <a:ext uri="{FF2B5EF4-FFF2-40B4-BE49-F238E27FC236}">
                <a16:creationId xmlns:a16="http://schemas.microsoft.com/office/drawing/2014/main" id="{38092C0C-8FE7-E096-9A1B-1646A1C66054}"/>
              </a:ext>
            </a:extLst>
          </p:cNvPr>
          <p:cNvSpPr>
            <a:spLocks noGrp="1"/>
          </p:cNvSpPr>
          <p:nvPr>
            <p:ph type="body" sz="quarter" idx="33"/>
          </p:nvPr>
        </p:nvSpPr>
        <p:spPr>
          <a:xfrm>
            <a:off x="3192871" y="4025284"/>
            <a:ext cx="2032427" cy="354267"/>
          </a:xfrm>
        </p:spPr>
        <p:txBody>
          <a:bodyPr/>
          <a:lstStyle/>
          <a:p>
            <a:r>
              <a:rPr lang="en-US" sz="1300" dirty="0"/>
              <a:t>Applicant</a:t>
            </a:r>
          </a:p>
          <a:p>
            <a:r>
              <a:rPr lang="en-US" sz="1300" dirty="0"/>
              <a:t>PersonName@yahoo.com</a:t>
            </a:r>
          </a:p>
        </p:txBody>
      </p:sp>
      <p:sp>
        <p:nvSpPr>
          <p:cNvPr id="14" name="Text Placeholder 218">
            <a:extLst>
              <a:ext uri="{FF2B5EF4-FFF2-40B4-BE49-F238E27FC236}">
                <a16:creationId xmlns:a16="http://schemas.microsoft.com/office/drawing/2014/main" id="{EFE2B82B-1E38-90B8-9EEE-E1C9BC41B225}"/>
              </a:ext>
            </a:extLst>
          </p:cNvPr>
          <p:cNvSpPr txBox="1">
            <a:spLocks/>
          </p:cNvSpPr>
          <p:nvPr/>
        </p:nvSpPr>
        <p:spPr>
          <a:xfrm>
            <a:off x="708556" y="4746963"/>
            <a:ext cx="2182836" cy="853251"/>
          </a:xfrm>
          <a:prstGeom prst="rect">
            <a:avLst/>
          </a:prstGeom>
          <a:solidFill>
            <a:schemeClr val="accent1">
              <a:lumMod val="60000"/>
              <a:lumOff val="40000"/>
            </a:schemeClr>
          </a:solidFill>
        </p:spPr>
        <p:txBody>
          <a:bodyPr vert="horz" lIns="0" tIns="137160" rIns="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Individual Account</a:t>
            </a:r>
            <a:endParaRPr lang="en-US" dirty="0"/>
          </a:p>
        </p:txBody>
      </p:sp>
      <p:sp>
        <p:nvSpPr>
          <p:cNvPr id="15" name="Text Placeholder 219">
            <a:extLst>
              <a:ext uri="{FF2B5EF4-FFF2-40B4-BE49-F238E27FC236}">
                <a16:creationId xmlns:a16="http://schemas.microsoft.com/office/drawing/2014/main" id="{E0412788-94C7-6393-2A98-88E7701E4AE2}"/>
              </a:ext>
            </a:extLst>
          </p:cNvPr>
          <p:cNvSpPr txBox="1">
            <a:spLocks/>
          </p:cNvSpPr>
          <p:nvPr/>
        </p:nvSpPr>
        <p:spPr>
          <a:xfrm>
            <a:off x="712575" y="5093127"/>
            <a:ext cx="2169740" cy="421265"/>
          </a:xfrm>
          <a:prstGeom prst="rect">
            <a:avLst/>
          </a:prstGeom>
        </p:spPr>
        <p:txBody>
          <a:bodyPr vert="horz" lIns="0" tIns="0" rIns="0" bIns="45720" rtlCol="0">
            <a:noAutofit/>
          </a:bodyPr>
          <a:lstStyle>
            <a:lvl1pPr marL="0" indent="0" algn="ctr" defTabSz="914400" rtl="0" eaLnBrk="1" latinLnBrk="0" hangingPunct="1">
              <a:lnSpc>
                <a:spcPct val="100000"/>
              </a:lnSpc>
              <a:spcBef>
                <a:spcPts val="0"/>
              </a:spcBef>
              <a:buFont typeface="Arial" panose="020B0604020202020204" pitchFamily="34" charset="0"/>
              <a:buNone/>
              <a:defRPr sz="1050" kern="1200">
                <a:solidFill>
                  <a:schemeClr val="accent1">
                    <a:lumMod val="5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300" dirty="0"/>
              <a:t>Volunteer</a:t>
            </a:r>
          </a:p>
          <a:p>
            <a:r>
              <a:rPr lang="en-US" sz="1300" dirty="0"/>
              <a:t>PersonName@gmail.com</a:t>
            </a:r>
          </a:p>
        </p:txBody>
      </p:sp>
      <p:sp>
        <p:nvSpPr>
          <p:cNvPr id="219" name="Text Placeholder 218">
            <a:extLst>
              <a:ext uri="{FF2B5EF4-FFF2-40B4-BE49-F238E27FC236}">
                <a16:creationId xmlns:a16="http://schemas.microsoft.com/office/drawing/2014/main" id="{61F7FE5B-1D3E-7CB7-90AC-5197B857EAFD}"/>
              </a:ext>
            </a:extLst>
          </p:cNvPr>
          <p:cNvSpPr>
            <a:spLocks noGrp="1"/>
          </p:cNvSpPr>
          <p:nvPr>
            <p:ph type="body" sz="quarter" idx="34"/>
          </p:nvPr>
        </p:nvSpPr>
        <p:spPr>
          <a:xfrm>
            <a:off x="3200338" y="4746962"/>
            <a:ext cx="2245525" cy="840361"/>
          </a:xfrm>
          <a:solidFill>
            <a:schemeClr val="accent1">
              <a:lumMod val="60000"/>
              <a:lumOff val="40000"/>
            </a:schemeClr>
          </a:solidFill>
        </p:spPr>
        <p:txBody>
          <a:bodyPr>
            <a:normAutofit/>
          </a:bodyPr>
          <a:lstStyle/>
          <a:p>
            <a:r>
              <a:rPr lang="en-US" sz="1400" dirty="0"/>
              <a:t>Individual Account</a:t>
            </a:r>
          </a:p>
        </p:txBody>
      </p:sp>
      <p:sp>
        <p:nvSpPr>
          <p:cNvPr id="220" name="Text Placeholder 219">
            <a:extLst>
              <a:ext uri="{FF2B5EF4-FFF2-40B4-BE49-F238E27FC236}">
                <a16:creationId xmlns:a16="http://schemas.microsoft.com/office/drawing/2014/main" id="{234F9BFB-E90B-3A6F-E764-4DE8F9ED046A}"/>
              </a:ext>
            </a:extLst>
          </p:cNvPr>
          <p:cNvSpPr>
            <a:spLocks noGrp="1"/>
          </p:cNvSpPr>
          <p:nvPr>
            <p:ph type="body" sz="quarter" idx="35"/>
          </p:nvPr>
        </p:nvSpPr>
        <p:spPr>
          <a:xfrm>
            <a:off x="3203496" y="5093127"/>
            <a:ext cx="2232054" cy="433797"/>
          </a:xfrm>
        </p:spPr>
        <p:txBody>
          <a:bodyPr/>
          <a:lstStyle/>
          <a:p>
            <a:r>
              <a:rPr lang="en-US" sz="1300" dirty="0"/>
              <a:t>Employee</a:t>
            </a:r>
          </a:p>
          <a:p>
            <a:r>
              <a:rPr lang="en-US" sz="1300" dirty="0"/>
              <a:t>PersonName@gmail.com</a:t>
            </a:r>
          </a:p>
        </p:txBody>
      </p:sp>
      <p:sp>
        <p:nvSpPr>
          <p:cNvPr id="221" name="Text Placeholder 220">
            <a:extLst>
              <a:ext uri="{FF2B5EF4-FFF2-40B4-BE49-F238E27FC236}">
                <a16:creationId xmlns:a16="http://schemas.microsoft.com/office/drawing/2014/main" id="{0213F1B7-25D1-26FD-F71C-1ECF12F85E18}"/>
              </a:ext>
            </a:extLst>
          </p:cNvPr>
          <p:cNvSpPr>
            <a:spLocks noGrp="1"/>
          </p:cNvSpPr>
          <p:nvPr>
            <p:ph type="body" sz="quarter" idx="36"/>
          </p:nvPr>
        </p:nvSpPr>
        <p:spPr>
          <a:xfrm>
            <a:off x="3204461" y="5870590"/>
            <a:ext cx="2221756" cy="840360"/>
          </a:xfrm>
          <a:solidFill>
            <a:schemeClr val="accent1">
              <a:lumMod val="60000"/>
              <a:lumOff val="40000"/>
            </a:schemeClr>
          </a:solidFill>
        </p:spPr>
        <p:txBody>
          <a:bodyPr>
            <a:normAutofit/>
          </a:bodyPr>
          <a:lstStyle/>
          <a:p>
            <a:r>
              <a:rPr lang="en-US" sz="1400" dirty="0"/>
              <a:t>Individual Account</a:t>
            </a:r>
          </a:p>
        </p:txBody>
      </p:sp>
      <p:sp>
        <p:nvSpPr>
          <p:cNvPr id="222" name="Text Placeholder 221">
            <a:extLst>
              <a:ext uri="{FF2B5EF4-FFF2-40B4-BE49-F238E27FC236}">
                <a16:creationId xmlns:a16="http://schemas.microsoft.com/office/drawing/2014/main" id="{9A85855F-B12C-B3F2-AC8E-4D89DDC95EEE}"/>
              </a:ext>
            </a:extLst>
          </p:cNvPr>
          <p:cNvSpPr>
            <a:spLocks noGrp="1"/>
          </p:cNvSpPr>
          <p:nvPr>
            <p:ph type="body" sz="quarter" idx="37"/>
          </p:nvPr>
        </p:nvSpPr>
        <p:spPr>
          <a:xfrm>
            <a:off x="3200338" y="6216753"/>
            <a:ext cx="2208426" cy="354267"/>
          </a:xfrm>
        </p:spPr>
        <p:txBody>
          <a:bodyPr/>
          <a:lstStyle/>
          <a:p>
            <a:r>
              <a:rPr lang="en-US" sz="1300" dirty="0"/>
              <a:t>Employee</a:t>
            </a:r>
          </a:p>
          <a:p>
            <a:r>
              <a:rPr lang="en-US" sz="1300" dirty="0"/>
              <a:t>PersonName@gmail.com</a:t>
            </a:r>
          </a:p>
        </p:txBody>
      </p:sp>
      <p:sp>
        <p:nvSpPr>
          <p:cNvPr id="123" name="TextBox 122">
            <a:extLst>
              <a:ext uri="{FF2B5EF4-FFF2-40B4-BE49-F238E27FC236}">
                <a16:creationId xmlns:a16="http://schemas.microsoft.com/office/drawing/2014/main" id="{F45BB607-35A3-6C4E-CE34-D86BE69DE3AC}"/>
              </a:ext>
            </a:extLst>
          </p:cNvPr>
          <p:cNvSpPr txBox="1"/>
          <p:nvPr/>
        </p:nvSpPr>
        <p:spPr>
          <a:xfrm>
            <a:off x="5747655" y="1262735"/>
            <a:ext cx="6064899" cy="4001095"/>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Company has multiple regions.</a:t>
            </a:r>
          </a:p>
          <a:p>
            <a:pPr marL="285750" indent="-285750">
              <a:spcBef>
                <a:spcPts val="600"/>
              </a:spcBef>
              <a:buFont typeface="Arial" panose="020B0604020202020204" pitchFamily="34" charset="0"/>
              <a:buChar char="•"/>
            </a:pPr>
            <a:r>
              <a:rPr lang="en-US" dirty="0"/>
              <a:t>Each region is responsible for the background checks for their area.  Each region can create an Employer account using a group email address for their area.</a:t>
            </a:r>
          </a:p>
          <a:p>
            <a:pPr marL="285750" indent="-285750">
              <a:spcBef>
                <a:spcPts val="600"/>
              </a:spcBef>
              <a:buFont typeface="Arial" panose="020B0604020202020204" pitchFamily="34" charset="0"/>
              <a:buChar char="•"/>
            </a:pPr>
            <a:r>
              <a:rPr lang="en-US" dirty="0"/>
              <a:t>The Company Main Office can create an Agency account to view the background checks for all regions.  Each region will need to connect to the Company Main Office.</a:t>
            </a:r>
          </a:p>
          <a:p>
            <a:pPr marL="285750" indent="-285750">
              <a:spcBef>
                <a:spcPts val="600"/>
              </a:spcBef>
              <a:buFont typeface="Arial" panose="020B0604020202020204" pitchFamily="34" charset="0"/>
              <a:buChar char="•"/>
            </a:pPr>
            <a:r>
              <a:rPr lang="en-US" dirty="0"/>
              <a:t>A DES Division Agency may also require access to the background checks for all regions.  Each region will also need to connect to the DES Division account.</a:t>
            </a:r>
          </a:p>
          <a:p>
            <a:pPr marL="285750" indent="-285750">
              <a:spcBef>
                <a:spcPts val="600"/>
              </a:spcBef>
              <a:buFont typeface="Arial" panose="020B0604020202020204" pitchFamily="34" charset="0"/>
              <a:buChar char="•"/>
            </a:pPr>
            <a:r>
              <a:rPr lang="en-US" dirty="0"/>
              <a:t>Individuals are instructed to submit requests to the email address for their region.</a:t>
            </a:r>
          </a:p>
        </p:txBody>
      </p:sp>
    </p:spTree>
    <p:extLst>
      <p:ext uri="{BB962C8B-B14F-4D97-AF65-F5344CB8AC3E}">
        <p14:creationId xmlns:p14="http://schemas.microsoft.com/office/powerpoint/2010/main" val="311468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72D8-BD50-784B-DCF6-2FCA7850A830}"/>
              </a:ext>
            </a:extLst>
          </p:cNvPr>
          <p:cNvSpPr>
            <a:spLocks noGrp="1"/>
          </p:cNvSpPr>
          <p:nvPr>
            <p:ph type="title"/>
          </p:nvPr>
        </p:nvSpPr>
        <p:spPr>
          <a:xfrm>
            <a:off x="365107" y="391586"/>
            <a:ext cx="11503425" cy="670789"/>
          </a:xfrm>
        </p:spPr>
        <p:txBody>
          <a:bodyPr/>
          <a:lstStyle/>
          <a:p>
            <a:r>
              <a:rPr lang="en-US" cap="none" dirty="0"/>
              <a:t>CBC Account Examples – Offices or Teams Responsible</a:t>
            </a:r>
          </a:p>
        </p:txBody>
      </p:sp>
      <p:sp>
        <p:nvSpPr>
          <p:cNvPr id="159" name="Text Placeholder 158">
            <a:extLst>
              <a:ext uri="{FF2B5EF4-FFF2-40B4-BE49-F238E27FC236}">
                <a16:creationId xmlns:a16="http://schemas.microsoft.com/office/drawing/2014/main" id="{91210DC7-F735-A4FB-298E-4B3EF6DBDBAA}"/>
              </a:ext>
            </a:extLst>
          </p:cNvPr>
          <p:cNvSpPr>
            <a:spLocks noGrp="1"/>
          </p:cNvSpPr>
          <p:nvPr>
            <p:ph type="body" sz="quarter" idx="14"/>
          </p:nvPr>
        </p:nvSpPr>
        <p:spPr>
          <a:xfrm>
            <a:off x="1643454" y="1257355"/>
            <a:ext cx="2060651" cy="810480"/>
          </a:xfrm>
        </p:spPr>
        <p:txBody>
          <a:bodyPr>
            <a:normAutofit/>
          </a:bodyPr>
          <a:lstStyle/>
          <a:p>
            <a:r>
              <a:rPr lang="en-US" sz="1400" dirty="0"/>
              <a:t>Agency Account</a:t>
            </a:r>
          </a:p>
        </p:txBody>
      </p:sp>
      <p:sp>
        <p:nvSpPr>
          <p:cNvPr id="160" name="Text Placeholder 159">
            <a:extLst>
              <a:ext uri="{FF2B5EF4-FFF2-40B4-BE49-F238E27FC236}">
                <a16:creationId xmlns:a16="http://schemas.microsoft.com/office/drawing/2014/main" id="{D43E9A32-E44D-ECAE-F88E-14018D122486}"/>
              </a:ext>
            </a:extLst>
          </p:cNvPr>
          <p:cNvSpPr>
            <a:spLocks noGrp="1"/>
          </p:cNvSpPr>
          <p:nvPr>
            <p:ph type="body" sz="quarter" idx="15"/>
          </p:nvPr>
        </p:nvSpPr>
        <p:spPr>
          <a:xfrm>
            <a:off x="1643454" y="1616130"/>
            <a:ext cx="2034565" cy="312445"/>
          </a:xfrm>
        </p:spPr>
        <p:txBody>
          <a:bodyPr/>
          <a:lstStyle/>
          <a:p>
            <a:pPr>
              <a:lnSpc>
                <a:spcPct val="80000"/>
              </a:lnSpc>
              <a:spcBef>
                <a:spcPts val="600"/>
              </a:spcBef>
            </a:pPr>
            <a:r>
              <a:rPr lang="en-US" sz="1300" dirty="0"/>
              <a:t>DES Division</a:t>
            </a:r>
          </a:p>
          <a:p>
            <a:pPr>
              <a:spcBef>
                <a:spcPts val="600"/>
              </a:spcBef>
            </a:pPr>
            <a:r>
              <a:rPr lang="en-US" sz="1300" dirty="0"/>
              <a:t>DESDivision@azdes.gov</a:t>
            </a:r>
          </a:p>
        </p:txBody>
      </p:sp>
      <p:sp>
        <p:nvSpPr>
          <p:cNvPr id="5" name="Text Placeholder 158">
            <a:extLst>
              <a:ext uri="{FF2B5EF4-FFF2-40B4-BE49-F238E27FC236}">
                <a16:creationId xmlns:a16="http://schemas.microsoft.com/office/drawing/2014/main" id="{5D49D546-F1D9-3C82-616A-9042DCA36312}"/>
              </a:ext>
            </a:extLst>
          </p:cNvPr>
          <p:cNvSpPr txBox="1">
            <a:spLocks/>
          </p:cNvSpPr>
          <p:nvPr/>
        </p:nvSpPr>
        <p:spPr>
          <a:xfrm>
            <a:off x="3972022" y="1269828"/>
            <a:ext cx="2435290" cy="810480"/>
          </a:xfrm>
          <a:prstGeom prst="rect">
            <a:avLst/>
          </a:prstGeom>
          <a:solidFill>
            <a:schemeClr val="bg2">
              <a:lumMod val="95000"/>
            </a:schemeClr>
          </a:solidFill>
        </p:spPr>
        <p:txBody>
          <a:bodyPr vert="horz" lIns="0" tIns="164592" rIns="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500" dirty="0"/>
              <a:t>Agency Account</a:t>
            </a:r>
          </a:p>
          <a:p>
            <a:pPr>
              <a:spcBef>
                <a:spcPts val="600"/>
              </a:spcBef>
            </a:pPr>
            <a:r>
              <a:rPr lang="en-US" sz="1400" b="0" dirty="0"/>
              <a:t>Company Main Office</a:t>
            </a:r>
          </a:p>
          <a:p>
            <a:pPr>
              <a:spcBef>
                <a:spcPts val="600"/>
              </a:spcBef>
            </a:pPr>
            <a:r>
              <a:rPr lang="en-US" sz="1400" b="0" dirty="0"/>
              <a:t>CompanyGroup@email.com</a:t>
            </a:r>
          </a:p>
        </p:txBody>
      </p:sp>
      <p:sp>
        <p:nvSpPr>
          <p:cNvPr id="3" name="Text Placeholder 158">
            <a:extLst>
              <a:ext uri="{FF2B5EF4-FFF2-40B4-BE49-F238E27FC236}">
                <a16:creationId xmlns:a16="http://schemas.microsoft.com/office/drawing/2014/main" id="{AEA072C1-D3AC-B8F3-F337-DCEF31F824AE}"/>
              </a:ext>
            </a:extLst>
          </p:cNvPr>
          <p:cNvSpPr txBox="1">
            <a:spLocks/>
          </p:cNvSpPr>
          <p:nvPr/>
        </p:nvSpPr>
        <p:spPr>
          <a:xfrm>
            <a:off x="6675229" y="1269828"/>
            <a:ext cx="2344008" cy="810480"/>
          </a:xfrm>
          <a:prstGeom prst="rect">
            <a:avLst/>
          </a:prstGeom>
          <a:solidFill>
            <a:schemeClr val="bg2">
              <a:lumMod val="95000"/>
            </a:schemeClr>
          </a:solidFill>
        </p:spPr>
        <p:txBody>
          <a:bodyPr vert="horz" lIns="0" tIns="164592" rIns="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Agency Account</a:t>
            </a:r>
          </a:p>
        </p:txBody>
      </p:sp>
      <p:sp>
        <p:nvSpPr>
          <p:cNvPr id="4" name="Text Placeholder 159">
            <a:extLst>
              <a:ext uri="{FF2B5EF4-FFF2-40B4-BE49-F238E27FC236}">
                <a16:creationId xmlns:a16="http://schemas.microsoft.com/office/drawing/2014/main" id="{D8545BF8-093E-D9E3-1BF8-F41B727142F6}"/>
              </a:ext>
            </a:extLst>
          </p:cNvPr>
          <p:cNvSpPr txBox="1">
            <a:spLocks/>
          </p:cNvSpPr>
          <p:nvPr/>
        </p:nvSpPr>
        <p:spPr>
          <a:xfrm>
            <a:off x="6675229" y="1630422"/>
            <a:ext cx="2344008" cy="312445"/>
          </a:xfrm>
          <a:prstGeom prst="rect">
            <a:avLst/>
          </a:prstGeom>
        </p:spPr>
        <p:txBody>
          <a:bodyPr vert="horz" lIns="0" tIns="45720" rIns="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05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600"/>
              </a:spcBef>
            </a:pPr>
            <a:r>
              <a:rPr lang="en-US" sz="1300" dirty="0"/>
              <a:t>Regional Office 1</a:t>
            </a:r>
          </a:p>
          <a:p>
            <a:pPr>
              <a:spcBef>
                <a:spcPts val="600"/>
              </a:spcBef>
            </a:pPr>
            <a:r>
              <a:rPr lang="en-US" sz="1300" dirty="0"/>
              <a:t>Region1Group@email.com</a:t>
            </a:r>
          </a:p>
        </p:txBody>
      </p:sp>
      <p:sp>
        <p:nvSpPr>
          <p:cNvPr id="6" name="Text Placeholder 158">
            <a:extLst>
              <a:ext uri="{FF2B5EF4-FFF2-40B4-BE49-F238E27FC236}">
                <a16:creationId xmlns:a16="http://schemas.microsoft.com/office/drawing/2014/main" id="{4C8FAB26-97BF-2B07-1466-6D4D07BF9A27}"/>
              </a:ext>
            </a:extLst>
          </p:cNvPr>
          <p:cNvSpPr txBox="1">
            <a:spLocks/>
          </p:cNvSpPr>
          <p:nvPr/>
        </p:nvSpPr>
        <p:spPr>
          <a:xfrm>
            <a:off x="9287154" y="1262735"/>
            <a:ext cx="2335866" cy="845965"/>
          </a:xfrm>
          <a:prstGeom prst="rect">
            <a:avLst/>
          </a:prstGeom>
          <a:solidFill>
            <a:schemeClr val="bg2">
              <a:lumMod val="95000"/>
            </a:schemeClr>
          </a:solidFill>
        </p:spPr>
        <p:txBody>
          <a:bodyPr vert="horz" lIns="0" tIns="164592" rIns="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Agency Account</a:t>
            </a:r>
          </a:p>
        </p:txBody>
      </p:sp>
      <p:sp>
        <p:nvSpPr>
          <p:cNvPr id="7" name="Text Placeholder 159">
            <a:extLst>
              <a:ext uri="{FF2B5EF4-FFF2-40B4-BE49-F238E27FC236}">
                <a16:creationId xmlns:a16="http://schemas.microsoft.com/office/drawing/2014/main" id="{6371BDDD-D8B9-017B-A3C6-28182E93EA19}"/>
              </a:ext>
            </a:extLst>
          </p:cNvPr>
          <p:cNvSpPr txBox="1">
            <a:spLocks/>
          </p:cNvSpPr>
          <p:nvPr/>
        </p:nvSpPr>
        <p:spPr>
          <a:xfrm>
            <a:off x="9287154" y="1623330"/>
            <a:ext cx="2335866" cy="312445"/>
          </a:xfrm>
          <a:prstGeom prst="rect">
            <a:avLst/>
          </a:prstGeom>
        </p:spPr>
        <p:txBody>
          <a:bodyPr vert="horz" lIns="0" tIns="45720" rIns="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105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spcBef>
                <a:spcPts val="600"/>
              </a:spcBef>
            </a:pPr>
            <a:r>
              <a:rPr lang="en-US" sz="1300" dirty="0"/>
              <a:t>Regional Office 2</a:t>
            </a:r>
          </a:p>
          <a:p>
            <a:pPr>
              <a:spcBef>
                <a:spcPts val="600"/>
              </a:spcBef>
            </a:pPr>
            <a:r>
              <a:rPr lang="en-US" sz="1300" dirty="0"/>
              <a:t>Region2Group@email.com</a:t>
            </a:r>
          </a:p>
        </p:txBody>
      </p:sp>
      <p:sp>
        <p:nvSpPr>
          <p:cNvPr id="8" name="TextBox 7">
            <a:extLst>
              <a:ext uri="{FF2B5EF4-FFF2-40B4-BE49-F238E27FC236}">
                <a16:creationId xmlns:a16="http://schemas.microsoft.com/office/drawing/2014/main" id="{80B17683-2704-6885-5EA3-77E6336BD630}"/>
              </a:ext>
            </a:extLst>
          </p:cNvPr>
          <p:cNvSpPr txBox="1"/>
          <p:nvPr/>
        </p:nvSpPr>
        <p:spPr>
          <a:xfrm>
            <a:off x="181403" y="2150201"/>
            <a:ext cx="6064899" cy="455509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Company has multiple regions and offices (or teams).</a:t>
            </a:r>
          </a:p>
          <a:p>
            <a:pPr marL="285750" indent="-285750">
              <a:spcBef>
                <a:spcPts val="600"/>
              </a:spcBef>
              <a:buFont typeface="Arial" panose="020B0604020202020204" pitchFamily="34" charset="0"/>
              <a:buChar char="•"/>
            </a:pPr>
            <a:r>
              <a:rPr lang="en-US" dirty="0"/>
              <a:t>Each office (or team) is responsible for the background checks for their area.  Each office (or team) can create an Employer account using a group email address for their area.</a:t>
            </a:r>
          </a:p>
          <a:p>
            <a:pPr marL="285750" indent="-285750">
              <a:spcBef>
                <a:spcPts val="600"/>
              </a:spcBef>
              <a:buFont typeface="Arial" panose="020B0604020202020204" pitchFamily="34" charset="0"/>
              <a:buChar char="•"/>
            </a:pPr>
            <a:r>
              <a:rPr lang="en-US" dirty="0"/>
              <a:t>The Company Main Office and each region can create an Agency account to view the background checks for all offices (or teams).  Each office (or team) will need to connect to the Company Main Office and their region.</a:t>
            </a:r>
          </a:p>
          <a:p>
            <a:pPr marL="285750" indent="-285750">
              <a:spcBef>
                <a:spcPts val="600"/>
              </a:spcBef>
              <a:buFont typeface="Arial" panose="020B0604020202020204" pitchFamily="34" charset="0"/>
              <a:buChar char="•"/>
            </a:pPr>
            <a:r>
              <a:rPr lang="en-US" dirty="0"/>
              <a:t>A DES Division Agency may also require access to the background checks for all regions.  Each office (or team) will also need to connect to the DES Division account.</a:t>
            </a:r>
          </a:p>
          <a:p>
            <a:pPr marL="285750" indent="-285750">
              <a:spcBef>
                <a:spcPts val="600"/>
              </a:spcBef>
              <a:buFont typeface="Arial" panose="020B0604020202020204" pitchFamily="34" charset="0"/>
              <a:buChar char="•"/>
            </a:pPr>
            <a:r>
              <a:rPr lang="en-US" dirty="0"/>
              <a:t>Individuals are instructed to submit requests to the email address for their office or team.</a:t>
            </a:r>
          </a:p>
        </p:txBody>
      </p:sp>
      <p:sp>
        <p:nvSpPr>
          <p:cNvPr id="161" name="Text Placeholder 160">
            <a:extLst>
              <a:ext uri="{FF2B5EF4-FFF2-40B4-BE49-F238E27FC236}">
                <a16:creationId xmlns:a16="http://schemas.microsoft.com/office/drawing/2014/main" id="{D2A6D1A9-BB0D-552C-6232-4B1FEC080042}"/>
              </a:ext>
            </a:extLst>
          </p:cNvPr>
          <p:cNvSpPr>
            <a:spLocks noGrp="1"/>
          </p:cNvSpPr>
          <p:nvPr>
            <p:ph type="body" sz="quarter" idx="16"/>
          </p:nvPr>
        </p:nvSpPr>
        <p:spPr>
          <a:xfrm>
            <a:off x="6675228" y="2392095"/>
            <a:ext cx="2374143" cy="944004"/>
          </a:xfrm>
          <a:solidFill>
            <a:srgbClr val="A6EDD2"/>
          </a:solidFill>
        </p:spPr>
        <p:txBody>
          <a:bodyPr>
            <a:normAutofit/>
          </a:bodyPr>
          <a:lstStyle/>
          <a:p>
            <a:r>
              <a:rPr lang="en-US" sz="1400" dirty="0"/>
              <a:t>Employer Account</a:t>
            </a:r>
          </a:p>
        </p:txBody>
      </p:sp>
      <p:sp>
        <p:nvSpPr>
          <p:cNvPr id="162" name="Text Placeholder 161">
            <a:extLst>
              <a:ext uri="{FF2B5EF4-FFF2-40B4-BE49-F238E27FC236}">
                <a16:creationId xmlns:a16="http://schemas.microsoft.com/office/drawing/2014/main" id="{A2B18201-ED15-4A5A-4778-4EE6756130A9}"/>
              </a:ext>
            </a:extLst>
          </p:cNvPr>
          <p:cNvSpPr>
            <a:spLocks noGrp="1"/>
          </p:cNvSpPr>
          <p:nvPr>
            <p:ph type="body" sz="quarter" idx="17"/>
          </p:nvPr>
        </p:nvSpPr>
        <p:spPr>
          <a:xfrm>
            <a:off x="6796348" y="2735630"/>
            <a:ext cx="2222889" cy="312445"/>
          </a:xfrm>
        </p:spPr>
        <p:txBody>
          <a:bodyPr/>
          <a:lstStyle/>
          <a:p>
            <a:pPr>
              <a:lnSpc>
                <a:spcPct val="100000"/>
              </a:lnSpc>
              <a:spcBef>
                <a:spcPts val="0"/>
              </a:spcBef>
            </a:pPr>
            <a:r>
              <a:rPr lang="en-US" sz="1300" dirty="0"/>
              <a:t>Office 1</a:t>
            </a:r>
          </a:p>
          <a:p>
            <a:pPr>
              <a:lnSpc>
                <a:spcPct val="100000"/>
              </a:lnSpc>
              <a:spcBef>
                <a:spcPts val="0"/>
              </a:spcBef>
            </a:pPr>
            <a:r>
              <a:rPr lang="en-US" sz="1300" dirty="0"/>
              <a:t>Office1Group@email.com</a:t>
            </a:r>
          </a:p>
        </p:txBody>
      </p:sp>
      <p:sp>
        <p:nvSpPr>
          <p:cNvPr id="163" name="Text Placeholder 162">
            <a:extLst>
              <a:ext uri="{FF2B5EF4-FFF2-40B4-BE49-F238E27FC236}">
                <a16:creationId xmlns:a16="http://schemas.microsoft.com/office/drawing/2014/main" id="{5C01FFCF-AC2D-079A-E458-39A0C94F98B6}"/>
              </a:ext>
            </a:extLst>
          </p:cNvPr>
          <p:cNvSpPr>
            <a:spLocks noGrp="1"/>
          </p:cNvSpPr>
          <p:nvPr>
            <p:ph type="body" sz="quarter" idx="18"/>
          </p:nvPr>
        </p:nvSpPr>
        <p:spPr>
          <a:xfrm>
            <a:off x="9287153" y="2365496"/>
            <a:ext cx="2335865" cy="944003"/>
          </a:xfrm>
          <a:solidFill>
            <a:srgbClr val="A6EDD2"/>
          </a:solidFill>
        </p:spPr>
        <p:txBody>
          <a:bodyPr>
            <a:normAutofit/>
          </a:bodyPr>
          <a:lstStyle/>
          <a:p>
            <a:r>
              <a:rPr lang="en-US" sz="1400" dirty="0"/>
              <a:t>Employer Account</a:t>
            </a:r>
          </a:p>
        </p:txBody>
      </p:sp>
      <p:sp>
        <p:nvSpPr>
          <p:cNvPr id="164" name="Text Placeholder 163">
            <a:extLst>
              <a:ext uri="{FF2B5EF4-FFF2-40B4-BE49-F238E27FC236}">
                <a16:creationId xmlns:a16="http://schemas.microsoft.com/office/drawing/2014/main" id="{7B77CBEA-28B0-76AF-D10C-B6632916008B}"/>
              </a:ext>
            </a:extLst>
          </p:cNvPr>
          <p:cNvSpPr>
            <a:spLocks noGrp="1"/>
          </p:cNvSpPr>
          <p:nvPr>
            <p:ph type="body" sz="quarter" idx="19"/>
          </p:nvPr>
        </p:nvSpPr>
        <p:spPr>
          <a:xfrm>
            <a:off x="9371725" y="2709032"/>
            <a:ext cx="2110273" cy="312445"/>
          </a:xfrm>
        </p:spPr>
        <p:txBody>
          <a:bodyPr/>
          <a:lstStyle/>
          <a:p>
            <a:pPr>
              <a:lnSpc>
                <a:spcPct val="100000"/>
              </a:lnSpc>
              <a:spcBef>
                <a:spcPts val="0"/>
              </a:spcBef>
            </a:pPr>
            <a:r>
              <a:rPr lang="en-US" sz="1300" dirty="0"/>
              <a:t>Office 2</a:t>
            </a:r>
          </a:p>
          <a:p>
            <a:pPr>
              <a:lnSpc>
                <a:spcPct val="100000"/>
              </a:lnSpc>
              <a:spcBef>
                <a:spcPts val="0"/>
              </a:spcBef>
            </a:pPr>
            <a:r>
              <a:rPr lang="en-US" sz="1300" dirty="0"/>
              <a:t>Office2Group@email.com</a:t>
            </a:r>
          </a:p>
        </p:txBody>
      </p:sp>
      <p:sp>
        <p:nvSpPr>
          <p:cNvPr id="213" name="Text Placeholder 212">
            <a:extLst>
              <a:ext uri="{FF2B5EF4-FFF2-40B4-BE49-F238E27FC236}">
                <a16:creationId xmlns:a16="http://schemas.microsoft.com/office/drawing/2014/main" id="{F7E62473-4FFB-DB85-3F96-1A37342507EC}"/>
              </a:ext>
            </a:extLst>
          </p:cNvPr>
          <p:cNvSpPr>
            <a:spLocks noGrp="1"/>
          </p:cNvSpPr>
          <p:nvPr>
            <p:ph type="body" sz="quarter" idx="28"/>
          </p:nvPr>
        </p:nvSpPr>
        <p:spPr>
          <a:xfrm>
            <a:off x="6675228" y="3599285"/>
            <a:ext cx="2374143" cy="842271"/>
          </a:xfrm>
          <a:solidFill>
            <a:schemeClr val="accent1">
              <a:lumMod val="60000"/>
              <a:lumOff val="40000"/>
            </a:schemeClr>
          </a:solidFill>
        </p:spPr>
        <p:txBody>
          <a:bodyPr>
            <a:normAutofit/>
          </a:bodyPr>
          <a:lstStyle/>
          <a:p>
            <a:r>
              <a:rPr lang="en-US" sz="1400" dirty="0"/>
              <a:t>Individual Account</a:t>
            </a:r>
          </a:p>
        </p:txBody>
      </p:sp>
      <p:sp>
        <p:nvSpPr>
          <p:cNvPr id="214" name="Text Placeholder 213">
            <a:extLst>
              <a:ext uri="{FF2B5EF4-FFF2-40B4-BE49-F238E27FC236}">
                <a16:creationId xmlns:a16="http://schemas.microsoft.com/office/drawing/2014/main" id="{E7596B70-9E54-9E1B-3675-23240A01A8AB}"/>
              </a:ext>
            </a:extLst>
          </p:cNvPr>
          <p:cNvSpPr>
            <a:spLocks noGrp="1"/>
          </p:cNvSpPr>
          <p:nvPr>
            <p:ph type="body" sz="quarter" idx="29"/>
          </p:nvPr>
        </p:nvSpPr>
        <p:spPr>
          <a:xfrm>
            <a:off x="6669777" y="3905321"/>
            <a:ext cx="2359899" cy="291754"/>
          </a:xfrm>
        </p:spPr>
        <p:txBody>
          <a:bodyPr/>
          <a:lstStyle/>
          <a:p>
            <a:pPr>
              <a:lnSpc>
                <a:spcPct val="100000"/>
              </a:lnSpc>
              <a:spcBef>
                <a:spcPts val="0"/>
              </a:spcBef>
            </a:pPr>
            <a:r>
              <a:rPr lang="en-US" sz="1300" dirty="0"/>
              <a:t>Applicant</a:t>
            </a:r>
          </a:p>
          <a:p>
            <a:pPr>
              <a:lnSpc>
                <a:spcPct val="100000"/>
              </a:lnSpc>
              <a:spcBef>
                <a:spcPts val="0"/>
              </a:spcBef>
            </a:pPr>
            <a:r>
              <a:rPr lang="en-US" sz="1300" dirty="0"/>
              <a:t>PersonName@gmail.com</a:t>
            </a:r>
          </a:p>
        </p:txBody>
      </p:sp>
      <p:sp>
        <p:nvSpPr>
          <p:cNvPr id="217" name="Text Placeholder 216">
            <a:extLst>
              <a:ext uri="{FF2B5EF4-FFF2-40B4-BE49-F238E27FC236}">
                <a16:creationId xmlns:a16="http://schemas.microsoft.com/office/drawing/2014/main" id="{FA05677A-C71B-F961-3C62-7693B3424084}"/>
              </a:ext>
            </a:extLst>
          </p:cNvPr>
          <p:cNvSpPr>
            <a:spLocks noGrp="1"/>
          </p:cNvSpPr>
          <p:nvPr>
            <p:ph type="body" sz="quarter" idx="32"/>
          </p:nvPr>
        </p:nvSpPr>
        <p:spPr>
          <a:xfrm>
            <a:off x="9298427" y="3595141"/>
            <a:ext cx="2344733" cy="842271"/>
          </a:xfrm>
          <a:solidFill>
            <a:schemeClr val="accent1">
              <a:lumMod val="60000"/>
              <a:lumOff val="40000"/>
            </a:schemeClr>
          </a:solidFill>
        </p:spPr>
        <p:txBody>
          <a:bodyPr>
            <a:normAutofit/>
          </a:bodyPr>
          <a:lstStyle/>
          <a:p>
            <a:r>
              <a:rPr lang="en-US" sz="1400" dirty="0"/>
              <a:t>Individual Account</a:t>
            </a:r>
          </a:p>
        </p:txBody>
      </p:sp>
      <p:sp>
        <p:nvSpPr>
          <p:cNvPr id="218" name="Text Placeholder 217">
            <a:extLst>
              <a:ext uri="{FF2B5EF4-FFF2-40B4-BE49-F238E27FC236}">
                <a16:creationId xmlns:a16="http://schemas.microsoft.com/office/drawing/2014/main" id="{38092C0C-8FE7-E096-9A1B-1646A1C66054}"/>
              </a:ext>
            </a:extLst>
          </p:cNvPr>
          <p:cNvSpPr>
            <a:spLocks noGrp="1"/>
          </p:cNvSpPr>
          <p:nvPr>
            <p:ph type="body" sz="quarter" idx="33"/>
          </p:nvPr>
        </p:nvSpPr>
        <p:spPr>
          <a:xfrm>
            <a:off x="9292352" y="3941305"/>
            <a:ext cx="2330666" cy="354267"/>
          </a:xfrm>
        </p:spPr>
        <p:txBody>
          <a:bodyPr/>
          <a:lstStyle/>
          <a:p>
            <a:r>
              <a:rPr lang="en-US" sz="1300" dirty="0">
                <a:solidFill>
                  <a:schemeClr val="accent4">
                    <a:lumMod val="50000"/>
                  </a:schemeClr>
                </a:solidFill>
              </a:rPr>
              <a:t>Applicant</a:t>
            </a:r>
          </a:p>
          <a:p>
            <a:r>
              <a:rPr lang="en-US" sz="1300" dirty="0">
                <a:solidFill>
                  <a:schemeClr val="accent4">
                    <a:lumMod val="50000"/>
                  </a:schemeClr>
                </a:solidFill>
              </a:rPr>
              <a:t>PersonName@yahoo.com</a:t>
            </a:r>
          </a:p>
        </p:txBody>
      </p:sp>
      <p:sp>
        <p:nvSpPr>
          <p:cNvPr id="215" name="Text Placeholder 214">
            <a:extLst>
              <a:ext uri="{FF2B5EF4-FFF2-40B4-BE49-F238E27FC236}">
                <a16:creationId xmlns:a16="http://schemas.microsoft.com/office/drawing/2014/main" id="{B346D81A-7D18-4ABB-E412-96332DA60311}"/>
              </a:ext>
            </a:extLst>
          </p:cNvPr>
          <p:cNvSpPr>
            <a:spLocks noGrp="1"/>
          </p:cNvSpPr>
          <p:nvPr>
            <p:ph type="body" sz="quarter" idx="30"/>
          </p:nvPr>
        </p:nvSpPr>
        <p:spPr>
          <a:xfrm>
            <a:off x="6675228" y="4712476"/>
            <a:ext cx="2374143" cy="922353"/>
          </a:xfrm>
          <a:solidFill>
            <a:schemeClr val="accent1">
              <a:lumMod val="60000"/>
              <a:lumOff val="40000"/>
            </a:schemeClr>
          </a:solidFill>
        </p:spPr>
        <p:txBody>
          <a:bodyPr>
            <a:normAutofit/>
          </a:bodyPr>
          <a:lstStyle/>
          <a:p>
            <a:r>
              <a:rPr lang="en-US" sz="1400" dirty="0"/>
              <a:t>Individual Account</a:t>
            </a:r>
          </a:p>
        </p:txBody>
      </p:sp>
      <p:sp>
        <p:nvSpPr>
          <p:cNvPr id="216" name="Text Placeholder 215">
            <a:extLst>
              <a:ext uri="{FF2B5EF4-FFF2-40B4-BE49-F238E27FC236}">
                <a16:creationId xmlns:a16="http://schemas.microsoft.com/office/drawing/2014/main" id="{2BC6F33B-E20B-F1BA-986A-E73C85764AFB}"/>
              </a:ext>
            </a:extLst>
          </p:cNvPr>
          <p:cNvSpPr>
            <a:spLocks noGrp="1"/>
          </p:cNvSpPr>
          <p:nvPr>
            <p:ph type="body" sz="quarter" idx="31"/>
          </p:nvPr>
        </p:nvSpPr>
        <p:spPr>
          <a:xfrm>
            <a:off x="6669649" y="5065167"/>
            <a:ext cx="2359899" cy="291754"/>
          </a:xfrm>
        </p:spPr>
        <p:txBody>
          <a:bodyPr/>
          <a:lstStyle/>
          <a:p>
            <a:pPr>
              <a:lnSpc>
                <a:spcPct val="100000"/>
              </a:lnSpc>
              <a:spcBef>
                <a:spcPts val="0"/>
              </a:spcBef>
            </a:pPr>
            <a:r>
              <a:rPr lang="en-US" sz="1300" dirty="0"/>
              <a:t>Volunteer</a:t>
            </a:r>
          </a:p>
          <a:p>
            <a:pPr>
              <a:lnSpc>
                <a:spcPct val="100000"/>
              </a:lnSpc>
              <a:spcBef>
                <a:spcPts val="0"/>
              </a:spcBef>
            </a:pPr>
            <a:r>
              <a:rPr lang="en-US" sz="1300" dirty="0"/>
              <a:t>PersonName@yahoo.com</a:t>
            </a:r>
          </a:p>
          <a:p>
            <a:endParaRPr lang="en-US" dirty="0"/>
          </a:p>
        </p:txBody>
      </p:sp>
      <p:sp>
        <p:nvSpPr>
          <p:cNvPr id="219" name="Text Placeholder 218">
            <a:extLst>
              <a:ext uri="{FF2B5EF4-FFF2-40B4-BE49-F238E27FC236}">
                <a16:creationId xmlns:a16="http://schemas.microsoft.com/office/drawing/2014/main" id="{61F7FE5B-1D3E-7CB7-90AC-5197B857EAFD}"/>
              </a:ext>
            </a:extLst>
          </p:cNvPr>
          <p:cNvSpPr>
            <a:spLocks noGrp="1"/>
          </p:cNvSpPr>
          <p:nvPr>
            <p:ph type="body" sz="quarter" idx="34"/>
          </p:nvPr>
        </p:nvSpPr>
        <p:spPr>
          <a:xfrm>
            <a:off x="9298427" y="4700312"/>
            <a:ext cx="2344733" cy="922352"/>
          </a:xfrm>
          <a:solidFill>
            <a:schemeClr val="accent1">
              <a:lumMod val="60000"/>
              <a:lumOff val="40000"/>
            </a:schemeClr>
          </a:solidFill>
        </p:spPr>
        <p:txBody>
          <a:bodyPr>
            <a:normAutofit/>
          </a:bodyPr>
          <a:lstStyle/>
          <a:p>
            <a:r>
              <a:rPr lang="en-US" sz="1400" dirty="0"/>
              <a:t>Individual Account</a:t>
            </a:r>
          </a:p>
        </p:txBody>
      </p:sp>
      <p:sp>
        <p:nvSpPr>
          <p:cNvPr id="220" name="Text Placeholder 219">
            <a:extLst>
              <a:ext uri="{FF2B5EF4-FFF2-40B4-BE49-F238E27FC236}">
                <a16:creationId xmlns:a16="http://schemas.microsoft.com/office/drawing/2014/main" id="{234F9BFB-E90B-3A6F-E764-4DE8F9ED046A}"/>
              </a:ext>
            </a:extLst>
          </p:cNvPr>
          <p:cNvSpPr>
            <a:spLocks noGrp="1"/>
          </p:cNvSpPr>
          <p:nvPr>
            <p:ph type="body" sz="quarter" idx="35"/>
          </p:nvPr>
        </p:nvSpPr>
        <p:spPr>
          <a:xfrm>
            <a:off x="9297580" y="5046475"/>
            <a:ext cx="2330666" cy="354267"/>
          </a:xfrm>
        </p:spPr>
        <p:txBody>
          <a:bodyPr/>
          <a:lstStyle/>
          <a:p>
            <a:r>
              <a:rPr lang="en-US" sz="1300" dirty="0">
                <a:solidFill>
                  <a:schemeClr val="accent4">
                    <a:lumMod val="50000"/>
                  </a:schemeClr>
                </a:solidFill>
              </a:rPr>
              <a:t>Employee</a:t>
            </a:r>
          </a:p>
          <a:p>
            <a:r>
              <a:rPr lang="en-US" sz="1300" dirty="0">
                <a:solidFill>
                  <a:schemeClr val="accent4">
                    <a:lumMod val="50000"/>
                  </a:schemeClr>
                </a:solidFill>
              </a:rPr>
              <a:t>PersonName@gmail.com</a:t>
            </a:r>
          </a:p>
        </p:txBody>
      </p:sp>
      <p:sp>
        <p:nvSpPr>
          <p:cNvPr id="221" name="Text Placeholder 220">
            <a:extLst>
              <a:ext uri="{FF2B5EF4-FFF2-40B4-BE49-F238E27FC236}">
                <a16:creationId xmlns:a16="http://schemas.microsoft.com/office/drawing/2014/main" id="{0213F1B7-25D1-26FD-F71C-1ECF12F85E18}"/>
              </a:ext>
            </a:extLst>
          </p:cNvPr>
          <p:cNvSpPr>
            <a:spLocks noGrp="1"/>
          </p:cNvSpPr>
          <p:nvPr>
            <p:ph type="body" sz="quarter" idx="36"/>
          </p:nvPr>
        </p:nvSpPr>
        <p:spPr>
          <a:xfrm>
            <a:off x="9298427" y="5898596"/>
            <a:ext cx="2344733" cy="922352"/>
          </a:xfrm>
          <a:solidFill>
            <a:schemeClr val="accent1">
              <a:lumMod val="60000"/>
              <a:lumOff val="40000"/>
            </a:schemeClr>
          </a:solidFill>
        </p:spPr>
        <p:txBody>
          <a:bodyPr>
            <a:normAutofit/>
          </a:bodyPr>
          <a:lstStyle/>
          <a:p>
            <a:r>
              <a:rPr lang="en-US" sz="1400" dirty="0"/>
              <a:t>Individual Account</a:t>
            </a:r>
          </a:p>
        </p:txBody>
      </p:sp>
      <p:sp>
        <p:nvSpPr>
          <p:cNvPr id="222" name="Text Placeholder 221">
            <a:extLst>
              <a:ext uri="{FF2B5EF4-FFF2-40B4-BE49-F238E27FC236}">
                <a16:creationId xmlns:a16="http://schemas.microsoft.com/office/drawing/2014/main" id="{9A85855F-B12C-B3F2-AC8E-4D89DDC95EEE}"/>
              </a:ext>
            </a:extLst>
          </p:cNvPr>
          <p:cNvSpPr>
            <a:spLocks noGrp="1"/>
          </p:cNvSpPr>
          <p:nvPr>
            <p:ph type="body" sz="quarter" idx="37"/>
          </p:nvPr>
        </p:nvSpPr>
        <p:spPr>
          <a:xfrm>
            <a:off x="9289204" y="6244759"/>
            <a:ext cx="2330666" cy="354267"/>
          </a:xfrm>
        </p:spPr>
        <p:txBody>
          <a:bodyPr/>
          <a:lstStyle/>
          <a:p>
            <a:r>
              <a:rPr lang="en-US" sz="1300" dirty="0">
                <a:solidFill>
                  <a:schemeClr val="accent4">
                    <a:lumMod val="50000"/>
                  </a:schemeClr>
                </a:solidFill>
              </a:rPr>
              <a:t>Employee</a:t>
            </a:r>
          </a:p>
          <a:p>
            <a:r>
              <a:rPr lang="en-US" sz="1300" dirty="0">
                <a:solidFill>
                  <a:schemeClr val="accent4">
                    <a:lumMod val="50000"/>
                  </a:schemeClr>
                </a:solidFill>
              </a:rPr>
              <a:t>PersonName@gmail.com</a:t>
            </a:r>
          </a:p>
        </p:txBody>
      </p:sp>
    </p:spTree>
    <p:extLst>
      <p:ext uri="{BB962C8B-B14F-4D97-AF65-F5344CB8AC3E}">
        <p14:creationId xmlns:p14="http://schemas.microsoft.com/office/powerpoint/2010/main" val="305949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72D8-BD50-784B-DCF6-2FCA7850A830}"/>
              </a:ext>
            </a:extLst>
          </p:cNvPr>
          <p:cNvSpPr>
            <a:spLocks noGrp="1"/>
          </p:cNvSpPr>
          <p:nvPr>
            <p:ph type="title"/>
          </p:nvPr>
        </p:nvSpPr>
        <p:spPr>
          <a:xfrm>
            <a:off x="412883" y="601266"/>
            <a:ext cx="11503425" cy="941900"/>
          </a:xfrm>
        </p:spPr>
        <p:txBody>
          <a:bodyPr/>
          <a:lstStyle/>
          <a:p>
            <a:r>
              <a:rPr lang="en-US" cap="none" dirty="0"/>
              <a:t>CBC Account Examples – Company with No Agency Connection</a:t>
            </a:r>
          </a:p>
        </p:txBody>
      </p:sp>
      <p:sp>
        <p:nvSpPr>
          <p:cNvPr id="163" name="Text Placeholder 162">
            <a:extLst>
              <a:ext uri="{FF2B5EF4-FFF2-40B4-BE49-F238E27FC236}">
                <a16:creationId xmlns:a16="http://schemas.microsoft.com/office/drawing/2014/main" id="{5C01FFCF-AC2D-079A-E458-39A0C94F98B6}"/>
              </a:ext>
            </a:extLst>
          </p:cNvPr>
          <p:cNvSpPr>
            <a:spLocks noGrp="1"/>
          </p:cNvSpPr>
          <p:nvPr>
            <p:ph type="body" sz="quarter" idx="18"/>
          </p:nvPr>
        </p:nvSpPr>
        <p:spPr>
          <a:xfrm>
            <a:off x="2995127" y="1730191"/>
            <a:ext cx="2160500" cy="944003"/>
          </a:xfrm>
          <a:solidFill>
            <a:srgbClr val="A6EDD2"/>
          </a:solidFill>
        </p:spPr>
        <p:txBody>
          <a:bodyPr>
            <a:normAutofit/>
          </a:bodyPr>
          <a:lstStyle/>
          <a:p>
            <a:r>
              <a:rPr lang="en-US" sz="1400" dirty="0"/>
              <a:t>Employer Account</a:t>
            </a:r>
          </a:p>
        </p:txBody>
      </p:sp>
      <p:sp>
        <p:nvSpPr>
          <p:cNvPr id="164" name="Text Placeholder 163">
            <a:extLst>
              <a:ext uri="{FF2B5EF4-FFF2-40B4-BE49-F238E27FC236}">
                <a16:creationId xmlns:a16="http://schemas.microsoft.com/office/drawing/2014/main" id="{7B77CBEA-28B0-76AF-D10C-B6632916008B}"/>
              </a:ext>
            </a:extLst>
          </p:cNvPr>
          <p:cNvSpPr>
            <a:spLocks noGrp="1"/>
          </p:cNvSpPr>
          <p:nvPr>
            <p:ph type="body" sz="quarter" idx="19"/>
          </p:nvPr>
        </p:nvSpPr>
        <p:spPr>
          <a:xfrm>
            <a:off x="2995127" y="2073727"/>
            <a:ext cx="2126257" cy="312445"/>
          </a:xfrm>
        </p:spPr>
        <p:txBody>
          <a:bodyPr/>
          <a:lstStyle/>
          <a:p>
            <a:r>
              <a:rPr lang="en-US" sz="1300" dirty="0"/>
              <a:t>Company Main Office</a:t>
            </a:r>
          </a:p>
          <a:p>
            <a:pPr>
              <a:spcBef>
                <a:spcPts val="600"/>
              </a:spcBef>
            </a:pPr>
            <a:r>
              <a:rPr lang="en-US" sz="1300" b="0" dirty="0"/>
              <a:t>CompanyGroup@email.com</a:t>
            </a:r>
          </a:p>
        </p:txBody>
      </p:sp>
      <p:sp>
        <p:nvSpPr>
          <p:cNvPr id="217" name="Text Placeholder 216">
            <a:extLst>
              <a:ext uri="{FF2B5EF4-FFF2-40B4-BE49-F238E27FC236}">
                <a16:creationId xmlns:a16="http://schemas.microsoft.com/office/drawing/2014/main" id="{FA05677A-C71B-F961-3C62-7693B3424084}"/>
              </a:ext>
            </a:extLst>
          </p:cNvPr>
          <p:cNvSpPr>
            <a:spLocks noGrp="1"/>
          </p:cNvSpPr>
          <p:nvPr>
            <p:ph type="body" sz="quarter" idx="32"/>
          </p:nvPr>
        </p:nvSpPr>
        <p:spPr>
          <a:xfrm>
            <a:off x="2997661" y="2951333"/>
            <a:ext cx="2157966" cy="874218"/>
          </a:xfrm>
          <a:solidFill>
            <a:schemeClr val="accent1">
              <a:lumMod val="60000"/>
              <a:lumOff val="40000"/>
            </a:schemeClr>
          </a:solidFill>
        </p:spPr>
        <p:txBody>
          <a:bodyPr>
            <a:normAutofit/>
          </a:bodyPr>
          <a:lstStyle/>
          <a:p>
            <a:r>
              <a:rPr lang="en-US" sz="1400" dirty="0"/>
              <a:t>Individual Account</a:t>
            </a:r>
          </a:p>
        </p:txBody>
      </p:sp>
      <p:sp>
        <p:nvSpPr>
          <p:cNvPr id="218" name="Text Placeholder 217">
            <a:extLst>
              <a:ext uri="{FF2B5EF4-FFF2-40B4-BE49-F238E27FC236}">
                <a16:creationId xmlns:a16="http://schemas.microsoft.com/office/drawing/2014/main" id="{38092C0C-8FE7-E096-9A1B-1646A1C66054}"/>
              </a:ext>
            </a:extLst>
          </p:cNvPr>
          <p:cNvSpPr>
            <a:spLocks noGrp="1"/>
          </p:cNvSpPr>
          <p:nvPr>
            <p:ph type="body" sz="quarter" idx="33"/>
          </p:nvPr>
        </p:nvSpPr>
        <p:spPr>
          <a:xfrm>
            <a:off x="2995127" y="3297496"/>
            <a:ext cx="2145019" cy="431617"/>
          </a:xfrm>
        </p:spPr>
        <p:txBody>
          <a:bodyPr/>
          <a:lstStyle/>
          <a:p>
            <a:r>
              <a:rPr lang="en-US" sz="1300" dirty="0"/>
              <a:t>Applicant</a:t>
            </a:r>
          </a:p>
          <a:p>
            <a:r>
              <a:rPr lang="en-US" sz="1300" dirty="0"/>
              <a:t>PersonName@yahoo.com</a:t>
            </a:r>
          </a:p>
        </p:txBody>
      </p:sp>
      <p:sp>
        <p:nvSpPr>
          <p:cNvPr id="219" name="Text Placeholder 218">
            <a:extLst>
              <a:ext uri="{FF2B5EF4-FFF2-40B4-BE49-F238E27FC236}">
                <a16:creationId xmlns:a16="http://schemas.microsoft.com/office/drawing/2014/main" id="{61F7FE5B-1D3E-7CB7-90AC-5197B857EAFD}"/>
              </a:ext>
            </a:extLst>
          </p:cNvPr>
          <p:cNvSpPr>
            <a:spLocks noGrp="1"/>
          </p:cNvSpPr>
          <p:nvPr>
            <p:ph type="body" sz="quarter" idx="34"/>
          </p:nvPr>
        </p:nvSpPr>
        <p:spPr>
          <a:xfrm>
            <a:off x="2992401" y="4093821"/>
            <a:ext cx="2173539" cy="897491"/>
          </a:xfrm>
          <a:solidFill>
            <a:schemeClr val="accent1">
              <a:lumMod val="60000"/>
              <a:lumOff val="40000"/>
            </a:schemeClr>
          </a:solidFill>
        </p:spPr>
        <p:txBody>
          <a:bodyPr>
            <a:normAutofit/>
          </a:bodyPr>
          <a:lstStyle/>
          <a:p>
            <a:r>
              <a:rPr lang="en-US" sz="1400" dirty="0"/>
              <a:t>Individual Account</a:t>
            </a:r>
          </a:p>
        </p:txBody>
      </p:sp>
      <p:sp>
        <p:nvSpPr>
          <p:cNvPr id="220" name="Text Placeholder 219">
            <a:extLst>
              <a:ext uri="{FF2B5EF4-FFF2-40B4-BE49-F238E27FC236}">
                <a16:creationId xmlns:a16="http://schemas.microsoft.com/office/drawing/2014/main" id="{234F9BFB-E90B-3A6F-E764-4DE8F9ED046A}"/>
              </a:ext>
            </a:extLst>
          </p:cNvPr>
          <p:cNvSpPr>
            <a:spLocks noGrp="1"/>
          </p:cNvSpPr>
          <p:nvPr>
            <p:ph type="body" sz="quarter" idx="35"/>
          </p:nvPr>
        </p:nvSpPr>
        <p:spPr>
          <a:xfrm>
            <a:off x="2995127" y="4439985"/>
            <a:ext cx="2160499" cy="443107"/>
          </a:xfrm>
        </p:spPr>
        <p:txBody>
          <a:bodyPr/>
          <a:lstStyle/>
          <a:p>
            <a:r>
              <a:rPr lang="en-US" sz="1300" dirty="0"/>
              <a:t>Employee</a:t>
            </a:r>
          </a:p>
          <a:p>
            <a:r>
              <a:rPr lang="en-US" sz="1300" dirty="0"/>
              <a:t>PersonName@gmail.com</a:t>
            </a:r>
          </a:p>
        </p:txBody>
      </p:sp>
      <p:sp>
        <p:nvSpPr>
          <p:cNvPr id="221" name="Text Placeholder 220">
            <a:extLst>
              <a:ext uri="{FF2B5EF4-FFF2-40B4-BE49-F238E27FC236}">
                <a16:creationId xmlns:a16="http://schemas.microsoft.com/office/drawing/2014/main" id="{0213F1B7-25D1-26FD-F71C-1ECF12F85E18}"/>
              </a:ext>
            </a:extLst>
          </p:cNvPr>
          <p:cNvSpPr>
            <a:spLocks noGrp="1"/>
          </p:cNvSpPr>
          <p:nvPr>
            <p:ph type="body" sz="quarter" idx="36"/>
          </p:nvPr>
        </p:nvSpPr>
        <p:spPr>
          <a:xfrm>
            <a:off x="2998085" y="5292094"/>
            <a:ext cx="2176282" cy="828788"/>
          </a:xfrm>
          <a:solidFill>
            <a:schemeClr val="accent1">
              <a:lumMod val="60000"/>
              <a:lumOff val="40000"/>
            </a:schemeClr>
          </a:solidFill>
        </p:spPr>
        <p:txBody>
          <a:bodyPr>
            <a:normAutofit/>
          </a:bodyPr>
          <a:lstStyle/>
          <a:p>
            <a:r>
              <a:rPr lang="en-US" sz="1400" dirty="0"/>
              <a:t>Individual Account</a:t>
            </a:r>
          </a:p>
        </p:txBody>
      </p:sp>
      <p:sp>
        <p:nvSpPr>
          <p:cNvPr id="222" name="Text Placeholder 221">
            <a:extLst>
              <a:ext uri="{FF2B5EF4-FFF2-40B4-BE49-F238E27FC236}">
                <a16:creationId xmlns:a16="http://schemas.microsoft.com/office/drawing/2014/main" id="{9A85855F-B12C-B3F2-AC8E-4D89DDC95EEE}"/>
              </a:ext>
            </a:extLst>
          </p:cNvPr>
          <p:cNvSpPr>
            <a:spLocks noGrp="1"/>
          </p:cNvSpPr>
          <p:nvPr>
            <p:ph type="body" sz="quarter" idx="37"/>
          </p:nvPr>
        </p:nvSpPr>
        <p:spPr>
          <a:xfrm>
            <a:off x="2992401" y="5638257"/>
            <a:ext cx="2163225" cy="354267"/>
          </a:xfrm>
        </p:spPr>
        <p:txBody>
          <a:bodyPr/>
          <a:lstStyle/>
          <a:p>
            <a:r>
              <a:rPr lang="en-US" sz="1300" dirty="0"/>
              <a:t>Volunteer</a:t>
            </a:r>
          </a:p>
          <a:p>
            <a:r>
              <a:rPr lang="en-US" sz="1300" dirty="0"/>
              <a:t>PersonName@gmail.com</a:t>
            </a:r>
          </a:p>
        </p:txBody>
      </p:sp>
      <p:sp>
        <p:nvSpPr>
          <p:cNvPr id="123" name="TextBox 122">
            <a:extLst>
              <a:ext uri="{FF2B5EF4-FFF2-40B4-BE49-F238E27FC236}">
                <a16:creationId xmlns:a16="http://schemas.microsoft.com/office/drawing/2014/main" id="{F45BB607-35A3-6C4E-CE34-D86BE69DE3AC}"/>
              </a:ext>
            </a:extLst>
          </p:cNvPr>
          <p:cNvSpPr txBox="1"/>
          <p:nvPr/>
        </p:nvSpPr>
        <p:spPr>
          <a:xfrm>
            <a:off x="5421079" y="1666604"/>
            <a:ext cx="5001208" cy="198515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Company has direct service positions.</a:t>
            </a:r>
          </a:p>
          <a:p>
            <a:pPr marL="285750" indent="-285750">
              <a:spcBef>
                <a:spcPts val="600"/>
              </a:spcBef>
              <a:buFont typeface="Arial" panose="020B0604020202020204" pitchFamily="34" charset="0"/>
              <a:buChar char="•"/>
            </a:pPr>
            <a:r>
              <a:rPr lang="en-US" dirty="0"/>
              <a:t>Company does not have a contract with DES or DCS.</a:t>
            </a:r>
          </a:p>
          <a:p>
            <a:pPr marL="285750" indent="-285750">
              <a:spcBef>
                <a:spcPts val="600"/>
              </a:spcBef>
              <a:buFont typeface="Arial" panose="020B0604020202020204" pitchFamily="34" charset="0"/>
              <a:buChar char="•"/>
            </a:pPr>
            <a:r>
              <a:rPr lang="en-US" dirty="0"/>
              <a:t>Company does not need an oversight view.</a:t>
            </a:r>
          </a:p>
          <a:p>
            <a:pPr marL="285750" indent="-285750">
              <a:spcBef>
                <a:spcPts val="600"/>
              </a:spcBef>
              <a:buFont typeface="Arial" panose="020B0604020202020204" pitchFamily="34" charset="0"/>
              <a:buChar char="•"/>
            </a:pPr>
            <a:r>
              <a:rPr lang="en-US" dirty="0"/>
              <a:t>Company can create an Employer account using a group email address.</a:t>
            </a:r>
          </a:p>
        </p:txBody>
      </p:sp>
    </p:spTree>
    <p:extLst>
      <p:ext uri="{BB962C8B-B14F-4D97-AF65-F5344CB8AC3E}">
        <p14:creationId xmlns:p14="http://schemas.microsoft.com/office/powerpoint/2010/main" val="35320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72D8-BD50-784B-DCF6-2FCA7850A830}"/>
              </a:ext>
            </a:extLst>
          </p:cNvPr>
          <p:cNvSpPr>
            <a:spLocks noGrp="1"/>
          </p:cNvSpPr>
          <p:nvPr>
            <p:ph type="title"/>
          </p:nvPr>
        </p:nvSpPr>
        <p:spPr>
          <a:xfrm>
            <a:off x="412883" y="601266"/>
            <a:ext cx="11503425" cy="941900"/>
          </a:xfrm>
        </p:spPr>
        <p:txBody>
          <a:bodyPr/>
          <a:lstStyle/>
          <a:p>
            <a:r>
              <a:rPr lang="en-US" cap="none" dirty="0"/>
              <a:t>CBC Account Examples – DCS Caregiver Agency</a:t>
            </a:r>
          </a:p>
        </p:txBody>
      </p:sp>
      <p:sp>
        <p:nvSpPr>
          <p:cNvPr id="163" name="Text Placeholder 162">
            <a:extLst>
              <a:ext uri="{FF2B5EF4-FFF2-40B4-BE49-F238E27FC236}">
                <a16:creationId xmlns:a16="http://schemas.microsoft.com/office/drawing/2014/main" id="{5C01FFCF-AC2D-079A-E458-39A0C94F98B6}"/>
              </a:ext>
            </a:extLst>
          </p:cNvPr>
          <p:cNvSpPr>
            <a:spLocks noGrp="1"/>
          </p:cNvSpPr>
          <p:nvPr>
            <p:ph type="body" sz="quarter" idx="18"/>
          </p:nvPr>
        </p:nvSpPr>
        <p:spPr>
          <a:xfrm>
            <a:off x="2295331" y="1730191"/>
            <a:ext cx="2860296" cy="944003"/>
          </a:xfrm>
          <a:solidFill>
            <a:srgbClr val="A6EDD2"/>
          </a:solidFill>
        </p:spPr>
        <p:txBody>
          <a:bodyPr>
            <a:normAutofit/>
          </a:bodyPr>
          <a:lstStyle/>
          <a:p>
            <a:r>
              <a:rPr lang="en-US" sz="1400" dirty="0"/>
              <a:t>Employer Account</a:t>
            </a:r>
          </a:p>
        </p:txBody>
      </p:sp>
      <p:sp>
        <p:nvSpPr>
          <p:cNvPr id="164" name="Text Placeholder 163">
            <a:extLst>
              <a:ext uri="{FF2B5EF4-FFF2-40B4-BE49-F238E27FC236}">
                <a16:creationId xmlns:a16="http://schemas.microsoft.com/office/drawing/2014/main" id="{7B77CBEA-28B0-76AF-D10C-B6632916008B}"/>
              </a:ext>
            </a:extLst>
          </p:cNvPr>
          <p:cNvSpPr>
            <a:spLocks noGrp="1"/>
          </p:cNvSpPr>
          <p:nvPr>
            <p:ph type="body" sz="quarter" idx="19"/>
          </p:nvPr>
        </p:nvSpPr>
        <p:spPr>
          <a:xfrm>
            <a:off x="2417569" y="2073727"/>
            <a:ext cx="2703815" cy="312445"/>
          </a:xfrm>
        </p:spPr>
        <p:txBody>
          <a:bodyPr/>
          <a:lstStyle/>
          <a:p>
            <a:r>
              <a:rPr lang="en-US" sz="1300" dirty="0"/>
              <a:t>DCS Caregiver Agency</a:t>
            </a:r>
          </a:p>
          <a:p>
            <a:pPr>
              <a:spcBef>
                <a:spcPts val="600"/>
              </a:spcBef>
            </a:pPr>
            <a:r>
              <a:rPr lang="en-US" sz="1300" b="0" dirty="0"/>
              <a:t>CaregiverAgencyGroup@email.com</a:t>
            </a:r>
          </a:p>
        </p:txBody>
      </p:sp>
      <p:sp>
        <p:nvSpPr>
          <p:cNvPr id="217" name="Text Placeholder 216">
            <a:extLst>
              <a:ext uri="{FF2B5EF4-FFF2-40B4-BE49-F238E27FC236}">
                <a16:creationId xmlns:a16="http://schemas.microsoft.com/office/drawing/2014/main" id="{FA05677A-C71B-F961-3C62-7693B3424084}"/>
              </a:ext>
            </a:extLst>
          </p:cNvPr>
          <p:cNvSpPr>
            <a:spLocks noGrp="1"/>
          </p:cNvSpPr>
          <p:nvPr>
            <p:ph type="body" sz="quarter" idx="32"/>
          </p:nvPr>
        </p:nvSpPr>
        <p:spPr>
          <a:xfrm>
            <a:off x="2295218" y="2951333"/>
            <a:ext cx="2877559" cy="941900"/>
          </a:xfrm>
          <a:solidFill>
            <a:schemeClr val="accent1">
              <a:lumMod val="60000"/>
              <a:lumOff val="40000"/>
            </a:schemeClr>
          </a:solidFill>
        </p:spPr>
        <p:txBody>
          <a:bodyPr>
            <a:normAutofit/>
          </a:bodyPr>
          <a:lstStyle/>
          <a:p>
            <a:r>
              <a:rPr lang="en-US" sz="1400" dirty="0"/>
              <a:t>Individual Account</a:t>
            </a:r>
          </a:p>
        </p:txBody>
      </p:sp>
      <p:sp>
        <p:nvSpPr>
          <p:cNvPr id="218" name="Text Placeholder 217">
            <a:extLst>
              <a:ext uri="{FF2B5EF4-FFF2-40B4-BE49-F238E27FC236}">
                <a16:creationId xmlns:a16="http://schemas.microsoft.com/office/drawing/2014/main" id="{38092C0C-8FE7-E096-9A1B-1646A1C66054}"/>
              </a:ext>
            </a:extLst>
          </p:cNvPr>
          <p:cNvSpPr>
            <a:spLocks noGrp="1"/>
          </p:cNvSpPr>
          <p:nvPr>
            <p:ph type="body" sz="quarter" idx="33"/>
          </p:nvPr>
        </p:nvSpPr>
        <p:spPr>
          <a:xfrm>
            <a:off x="2295331" y="3297496"/>
            <a:ext cx="2860295" cy="354267"/>
          </a:xfrm>
        </p:spPr>
        <p:txBody>
          <a:bodyPr/>
          <a:lstStyle/>
          <a:p>
            <a:r>
              <a:rPr lang="en-US" sz="1300" dirty="0"/>
              <a:t>DCS Caregiver</a:t>
            </a:r>
          </a:p>
          <a:p>
            <a:r>
              <a:rPr lang="en-US" sz="1300" dirty="0"/>
              <a:t>PersonName@yahoo.com</a:t>
            </a:r>
          </a:p>
        </p:txBody>
      </p:sp>
      <p:sp>
        <p:nvSpPr>
          <p:cNvPr id="219" name="Text Placeholder 218">
            <a:extLst>
              <a:ext uri="{FF2B5EF4-FFF2-40B4-BE49-F238E27FC236}">
                <a16:creationId xmlns:a16="http://schemas.microsoft.com/office/drawing/2014/main" id="{61F7FE5B-1D3E-7CB7-90AC-5197B857EAFD}"/>
              </a:ext>
            </a:extLst>
          </p:cNvPr>
          <p:cNvSpPr>
            <a:spLocks noGrp="1"/>
          </p:cNvSpPr>
          <p:nvPr>
            <p:ph type="body" sz="quarter" idx="34"/>
          </p:nvPr>
        </p:nvSpPr>
        <p:spPr>
          <a:xfrm>
            <a:off x="2295218" y="4170372"/>
            <a:ext cx="2889553" cy="883592"/>
          </a:xfrm>
          <a:solidFill>
            <a:schemeClr val="accent1">
              <a:lumMod val="60000"/>
              <a:lumOff val="40000"/>
            </a:schemeClr>
          </a:solidFill>
        </p:spPr>
        <p:txBody>
          <a:bodyPr>
            <a:normAutofit/>
          </a:bodyPr>
          <a:lstStyle/>
          <a:p>
            <a:r>
              <a:rPr lang="en-US" sz="1400" dirty="0"/>
              <a:t>Individual Account</a:t>
            </a:r>
          </a:p>
        </p:txBody>
      </p:sp>
      <p:sp>
        <p:nvSpPr>
          <p:cNvPr id="220" name="Text Placeholder 219">
            <a:extLst>
              <a:ext uri="{FF2B5EF4-FFF2-40B4-BE49-F238E27FC236}">
                <a16:creationId xmlns:a16="http://schemas.microsoft.com/office/drawing/2014/main" id="{234F9BFB-E90B-3A6F-E764-4DE8F9ED046A}"/>
              </a:ext>
            </a:extLst>
          </p:cNvPr>
          <p:cNvSpPr>
            <a:spLocks noGrp="1"/>
          </p:cNvSpPr>
          <p:nvPr>
            <p:ph type="body" sz="quarter" idx="35"/>
          </p:nvPr>
        </p:nvSpPr>
        <p:spPr>
          <a:xfrm>
            <a:off x="2300559" y="4600599"/>
            <a:ext cx="2872217" cy="436245"/>
          </a:xfrm>
        </p:spPr>
        <p:txBody>
          <a:bodyPr/>
          <a:lstStyle/>
          <a:p>
            <a:r>
              <a:rPr lang="en-US" sz="1300" dirty="0"/>
              <a:t>DCS Caregiver</a:t>
            </a:r>
          </a:p>
          <a:p>
            <a:r>
              <a:rPr lang="en-US" sz="1300" dirty="0"/>
              <a:t>PersonName@gmail.com</a:t>
            </a:r>
          </a:p>
        </p:txBody>
      </p:sp>
      <p:sp>
        <p:nvSpPr>
          <p:cNvPr id="221" name="Text Placeholder 220">
            <a:extLst>
              <a:ext uri="{FF2B5EF4-FFF2-40B4-BE49-F238E27FC236}">
                <a16:creationId xmlns:a16="http://schemas.microsoft.com/office/drawing/2014/main" id="{0213F1B7-25D1-26FD-F71C-1ECF12F85E18}"/>
              </a:ext>
            </a:extLst>
          </p:cNvPr>
          <p:cNvSpPr>
            <a:spLocks noGrp="1"/>
          </p:cNvSpPr>
          <p:nvPr>
            <p:ph type="body" sz="quarter" idx="36"/>
          </p:nvPr>
        </p:nvSpPr>
        <p:spPr>
          <a:xfrm>
            <a:off x="2298214" y="5310759"/>
            <a:ext cx="2906994" cy="901927"/>
          </a:xfrm>
          <a:solidFill>
            <a:schemeClr val="accent1">
              <a:lumMod val="60000"/>
              <a:lumOff val="40000"/>
            </a:schemeClr>
          </a:solidFill>
        </p:spPr>
        <p:txBody>
          <a:bodyPr>
            <a:normAutofit/>
          </a:bodyPr>
          <a:lstStyle/>
          <a:p>
            <a:r>
              <a:rPr lang="en-US" sz="1400" dirty="0"/>
              <a:t>Individual Account</a:t>
            </a:r>
          </a:p>
        </p:txBody>
      </p:sp>
      <p:sp>
        <p:nvSpPr>
          <p:cNvPr id="222" name="Text Placeholder 221">
            <a:extLst>
              <a:ext uri="{FF2B5EF4-FFF2-40B4-BE49-F238E27FC236}">
                <a16:creationId xmlns:a16="http://schemas.microsoft.com/office/drawing/2014/main" id="{9A85855F-B12C-B3F2-AC8E-4D89DDC95EEE}"/>
              </a:ext>
            </a:extLst>
          </p:cNvPr>
          <p:cNvSpPr>
            <a:spLocks noGrp="1"/>
          </p:cNvSpPr>
          <p:nvPr>
            <p:ph type="body" sz="quarter" idx="37"/>
          </p:nvPr>
        </p:nvSpPr>
        <p:spPr>
          <a:xfrm>
            <a:off x="2295218" y="5656923"/>
            <a:ext cx="2889553" cy="445297"/>
          </a:xfrm>
        </p:spPr>
        <p:txBody>
          <a:bodyPr/>
          <a:lstStyle/>
          <a:p>
            <a:r>
              <a:rPr lang="en-US" sz="1300" dirty="0"/>
              <a:t>DCS Caregiver</a:t>
            </a:r>
          </a:p>
          <a:p>
            <a:r>
              <a:rPr lang="en-US" sz="1300" dirty="0"/>
              <a:t>PersonName@gmail.com</a:t>
            </a:r>
          </a:p>
        </p:txBody>
      </p:sp>
      <p:sp>
        <p:nvSpPr>
          <p:cNvPr id="123" name="TextBox 122">
            <a:extLst>
              <a:ext uri="{FF2B5EF4-FFF2-40B4-BE49-F238E27FC236}">
                <a16:creationId xmlns:a16="http://schemas.microsoft.com/office/drawing/2014/main" id="{F45BB607-35A3-6C4E-CE34-D86BE69DE3AC}"/>
              </a:ext>
            </a:extLst>
          </p:cNvPr>
          <p:cNvSpPr txBox="1"/>
          <p:nvPr/>
        </p:nvSpPr>
        <p:spPr>
          <a:xfrm>
            <a:off x="5505055" y="1705879"/>
            <a:ext cx="5001208" cy="183127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dirty="0"/>
              <a:t>DCS Caregiver Agency can create an Employer account using a group email address.</a:t>
            </a:r>
          </a:p>
          <a:p>
            <a:pPr marL="285750" indent="-285750">
              <a:spcBef>
                <a:spcPts val="600"/>
              </a:spcBef>
              <a:buFont typeface="Arial" panose="020B0604020202020204" pitchFamily="34" charset="0"/>
              <a:buChar char="•"/>
            </a:pPr>
            <a:r>
              <a:rPr lang="en-US" dirty="0"/>
              <a:t>Individuals can create an account using their personal email address and submit a request for all adult household members.</a:t>
            </a:r>
          </a:p>
        </p:txBody>
      </p:sp>
    </p:spTree>
    <p:extLst>
      <p:ext uri="{BB962C8B-B14F-4D97-AF65-F5344CB8AC3E}">
        <p14:creationId xmlns:p14="http://schemas.microsoft.com/office/powerpoint/2010/main" val="3006922339"/>
      </p:ext>
    </p:extLst>
  </p:cSld>
  <p:clrMapOvr>
    <a:masterClrMapping/>
  </p:clrMapOvr>
</p:sld>
</file>

<file path=ppt/theme/theme1.xml><?xml version="1.0" encoding="utf-8"?>
<a:theme xmlns:a="http://schemas.openxmlformats.org/drawingml/2006/main" name="Custom">
  <a:themeElements>
    <a:clrScheme name="Custom 59">
      <a:dk1>
        <a:srgbClr val="000000"/>
      </a:dk1>
      <a:lt1>
        <a:sysClr val="window" lastClr="FFFFFF"/>
      </a:lt1>
      <a:dk2>
        <a:srgbClr val="8439BD"/>
      </a:dk2>
      <a:lt2>
        <a:srgbClr val="FFFFFF"/>
      </a:lt2>
      <a:accent1>
        <a:srgbClr val="0EABB7"/>
      </a:accent1>
      <a:accent2>
        <a:srgbClr val="4868E5"/>
      </a:accent2>
      <a:accent3>
        <a:srgbClr val="20A472"/>
      </a:accent3>
      <a:accent4>
        <a:srgbClr val="B13DC8"/>
      </a:accent4>
      <a:accent5>
        <a:srgbClr val="172DA6"/>
      </a:accent5>
      <a:accent6>
        <a:srgbClr val="00B0F0"/>
      </a:accent6>
      <a:hlink>
        <a:srgbClr val="00B0F0"/>
      </a:hlink>
      <a:folHlink>
        <a:srgbClr val="B036B3"/>
      </a:folHlink>
    </a:clrScheme>
    <a:fontScheme name="Custom 26">
      <a:majorFont>
        <a:latin typeface="Speak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56610394_Color-coded organization chart_win32_SL_V2" id="{1F5208DA-61F6-4480-814A-DAFAB6AC473C}" vid="{5BFAC87C-7D9D-40F0-B59E-E3553674DE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C972302EB46B4AA6FDD847C00B4C2B" ma:contentTypeVersion="12" ma:contentTypeDescription="Create a new document." ma:contentTypeScope="" ma:versionID="5141a11aaa42237c0c910f02a192c7df">
  <xsd:schema xmlns:xsd="http://www.w3.org/2001/XMLSchema" xmlns:xs="http://www.w3.org/2001/XMLSchema" xmlns:p="http://schemas.microsoft.com/office/2006/metadata/properties" xmlns:ns2="21112ec3-5e77-499c-bd44-5fb036d54dc2" xmlns:ns3="8eaf314e-deac-4ab4-b57d-4588e703f2b7" targetNamespace="http://schemas.microsoft.com/office/2006/metadata/properties" ma:root="true" ma:fieldsID="5b498253fd1f03ea322fe9689b55c936" ns2:_="" ns3:_="">
    <xsd:import namespace="21112ec3-5e77-499c-bd44-5fb036d54dc2"/>
    <xsd:import namespace="8eaf314e-deac-4ab4-b57d-4588e703f2b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112ec3-5e77-499c-bd44-5fb036d54dc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262de19e-ec74-4d3c-964a-771816b2e65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af314e-deac-4ab4-b57d-4588e703f2b7"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16153b0-9375-4b3c-8a5b-dca95f91a9b1}" ma:internalName="TaxCatchAll" ma:showField="CatchAllData" ma:web="8eaf314e-deac-4ab4-b57d-4588e703f2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eaf314e-deac-4ab4-b57d-4588e703f2b7" xsi:nil="true"/>
    <lcf76f155ced4ddcb4097134ff3c332f xmlns="21112ec3-5e77-499c-bd44-5fb036d54dc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9538567-2007-4100-936E-541D34B187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112ec3-5e77-499c-bd44-5fb036d54dc2"/>
    <ds:schemaRef ds:uri="8eaf314e-deac-4ab4-b57d-4588e703f2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0F3C27-C65D-4E9D-AAAA-38F37C58031A}">
  <ds:schemaRefs>
    <ds:schemaRef ds:uri="http://schemas.microsoft.com/sharepoint/v3/contenttype/forms"/>
  </ds:schemaRefs>
</ds:datastoreItem>
</file>

<file path=customXml/itemProps3.xml><?xml version="1.0" encoding="utf-8"?>
<ds:datastoreItem xmlns:ds="http://schemas.openxmlformats.org/officeDocument/2006/customXml" ds:itemID="{3801F1B2-3EDD-4B7A-8ACD-64E623C98DD8}">
  <ds:schemaRefs>
    <ds:schemaRef ds:uri="http://purl.org/dc/terms/"/>
    <ds:schemaRef ds:uri="http://schemas.microsoft.com/office/2006/documentManagement/types"/>
    <ds:schemaRef ds:uri="21112ec3-5e77-499c-bd44-5fb036d54dc2"/>
    <ds:schemaRef ds:uri="http://purl.org/dc/dcmitype/"/>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8eaf314e-deac-4ab4-b57d-4588e703f2b7"/>
    <ds:schemaRef ds:uri="http://www.w3.org/XML/1998/namespac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Color-coded organization chart</Template>
  <TotalTime>195</TotalTime>
  <Words>715</Words>
  <Application>Microsoft Office PowerPoint</Application>
  <PresentationFormat>Widescreen</PresentationFormat>
  <Paragraphs>124</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Next LT Pro Light</vt:lpstr>
      <vt:lpstr>Calibri</vt:lpstr>
      <vt:lpstr>Speak Pro</vt:lpstr>
      <vt:lpstr>Custom</vt:lpstr>
      <vt:lpstr>CBC Types of Accounts</vt:lpstr>
      <vt:lpstr>CBC Account Examples – Regions Responsible</vt:lpstr>
      <vt:lpstr>CBC Account Examples – Offices or Teams Responsible</vt:lpstr>
      <vt:lpstr>CBC Account Examples – Company with No Agency Connection</vt:lpstr>
      <vt:lpstr>CBC Account Examples – DCS Caregiver Agency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Contoso</dc:title>
  <dc:creator>Dowdell, Stephanie S</dc:creator>
  <cp:lastModifiedBy>Mohebbi, Myriam</cp:lastModifiedBy>
  <cp:revision>8</cp:revision>
  <dcterms:created xsi:type="dcterms:W3CDTF">2024-05-22T17:28:34Z</dcterms:created>
  <dcterms:modified xsi:type="dcterms:W3CDTF">2024-05-31T18:23:25Z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0x01010018C972302EB46B4AA6FDD847C00B4C2B</vt:lpwstr>
  </property>
  <property fmtid="{D5CDD505-2E9C-101B-9397-08002B2CF9AE}" pid="3" name="MediaServiceImageTags">
    <vt:lpwstr/>
  </property>
</Properties>
</file>